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>
        <p:scale>
          <a:sx n="100" d="100"/>
          <a:sy n="100" d="100"/>
        </p:scale>
        <p:origin x="-189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510748"/>
            <a:ext cx="7543800" cy="2001078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925534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dirty="0" smtClean="0"/>
              <a:t>Clique para editar o estilo do subtítulo mestre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747051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r="31411"/>
          <a:stretch/>
        </p:blipFill>
        <p:spPr>
          <a:xfrm>
            <a:off x="0" y="0"/>
            <a:ext cx="3477888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5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84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104" y="286605"/>
            <a:ext cx="4682656" cy="96843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 smtClean="0"/>
              <a:t>Clique para editar o título mestre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Clique para editar 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573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72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684104" y="286605"/>
            <a:ext cx="4682656" cy="96843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0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84104" y="286605"/>
            <a:ext cx="4682656" cy="96843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8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84104" y="286605"/>
            <a:ext cx="4682656" cy="968438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74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06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70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0BF2526-68F3-4174-B6D5-0D897495359D}" type="datetimeFigureOut">
              <a:rPr lang="pt-BR" smtClean="0"/>
              <a:t>03/07/2019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400B8-E3E2-435B-8826-3491591265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130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1582" y="286605"/>
            <a:ext cx="4815177" cy="9972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noProof="0" smtClean="0"/>
              <a:t>Clique para editar o título mestre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529202"/>
            <a:ext cx="7543801" cy="433989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smtClean="0"/>
              <a:t>Clique para editar 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1208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A75400B8-E3E2-435B-8826-34915912654E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406537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150980" y="6406777"/>
            <a:ext cx="7891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noProof="0" smtClean="0">
                <a:solidFill>
                  <a:schemeClr val="bg1"/>
                </a:solidFill>
              </a:rPr>
              <a:t>Title</a:t>
            </a:r>
          </a:p>
          <a:p>
            <a:r>
              <a:rPr lang="en-US" sz="1100" b="1" noProof="0" smtClean="0">
                <a:solidFill>
                  <a:schemeClr val="bg1"/>
                </a:solidFill>
              </a:rPr>
              <a:t>Authors</a:t>
            </a:r>
            <a:endParaRPr lang="en-US" sz="1100" b="1" noProof="0">
              <a:solidFill>
                <a:schemeClr val="bg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r="31411"/>
          <a:stretch/>
        </p:blipFill>
        <p:spPr>
          <a:xfrm>
            <a:off x="0" y="0"/>
            <a:ext cx="3477888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11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Student:</a:t>
            </a:r>
          </a:p>
          <a:p>
            <a:r>
              <a:rPr lang="en-US" dirty="0" smtClean="0"/>
              <a:t>Advisor: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OBS.: A estrutura da apresentação fica a critério dos </a:t>
            </a:r>
            <a:r>
              <a:rPr lang="pt-BR" dirty="0" smtClean="0"/>
              <a:t>autores. </a:t>
            </a:r>
          </a:p>
          <a:p>
            <a:r>
              <a:rPr lang="pt-BR" dirty="0" smtClean="0"/>
              <a:t>O conteúdo dos slides deve estar na língua inglesa. </a:t>
            </a:r>
          </a:p>
          <a:p>
            <a:r>
              <a:rPr lang="pt-BR" dirty="0" smtClean="0"/>
              <a:t>A apresentação poderá ser realizada em portugu</a:t>
            </a:r>
            <a:r>
              <a:rPr lang="pt-BR" dirty="0" smtClean="0"/>
              <a:t>ês ou inglês.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8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74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0" b="4030"/>
          <a:stretch/>
        </p:blipFill>
        <p:spPr bwMode="auto">
          <a:xfrm>
            <a:off x="866666" y="2451100"/>
            <a:ext cx="7410668" cy="3875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Instrução para editar Título e Autor(es) no rodapé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editar o Título e Autor(es) no rodapé, vá no menu “Exibição” &gt;&gt; Modos de Exibição Mestres &gt;&gt; Slide Mestre &gt;&gt; Slide principal à esquerda (1) &gt;&gt; Edite na caixa de texto (2) &gt;&gt; Fechar Slide Mestre (3)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832259" y="2835151"/>
            <a:ext cx="1038624" cy="772318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3474569" y="5621205"/>
            <a:ext cx="3114088" cy="258895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4223595" y="2492799"/>
            <a:ext cx="376026" cy="417521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423916" y="2851978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(1)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031819" y="5570405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(2)</a:t>
            </a: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588863" y="2482646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(3)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7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B2C31B88C190F47B90D90E60F4A309E" ma:contentTypeVersion="17" ma:contentTypeDescription="Crie um novo documento." ma:contentTypeScope="" ma:versionID="24014e28f483fdea451d2a1d9cf71caf">
  <xsd:schema xmlns:xsd="http://www.w3.org/2001/XMLSchema" xmlns:xs="http://www.w3.org/2001/XMLSchema" xmlns:p="http://schemas.microsoft.com/office/2006/metadata/properties" xmlns:ns2="0a062b7e-de02-4848-a8df-d14797ca11a1" xmlns:ns3="e4b06195-abb5-437e-8f00-6dbf12d4c6df" targetNamespace="http://schemas.microsoft.com/office/2006/metadata/properties" ma:root="true" ma:fieldsID="d77ce91d0de6bfa1419ea71550b7fd72" ns2:_="" ns3:_="">
    <xsd:import namespace="0a062b7e-de02-4848-a8df-d14797ca11a1"/>
    <xsd:import namespace="e4b06195-abb5-437e-8f00-6dbf12d4c6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062b7e-de02-4848-a8df-d14797ca11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a5e3a396-6ff9-41c4-9ea6-a3ac188d4d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b06195-abb5-437e-8f00-6dbf12d4c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2b72eaa-9ce5-41d0-bc12-66d47a296e77}" ma:internalName="TaxCatchAll" ma:showField="CatchAllData" ma:web="e4b06195-abb5-437e-8f00-6dbf12d4c6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062b7e-de02-4848-a8df-d14797ca11a1">
      <Terms xmlns="http://schemas.microsoft.com/office/infopath/2007/PartnerControls"/>
    </lcf76f155ced4ddcb4097134ff3c332f>
    <TaxCatchAll xmlns="e4b06195-abb5-437e-8f00-6dbf12d4c6df" xsi:nil="true"/>
  </documentManagement>
</p:properties>
</file>

<file path=customXml/itemProps1.xml><?xml version="1.0" encoding="utf-8"?>
<ds:datastoreItem xmlns:ds="http://schemas.openxmlformats.org/officeDocument/2006/customXml" ds:itemID="{F9FBAD56-5FB5-47CB-9125-130E33F2C615}"/>
</file>

<file path=customXml/itemProps2.xml><?xml version="1.0" encoding="utf-8"?>
<ds:datastoreItem xmlns:ds="http://schemas.openxmlformats.org/officeDocument/2006/customXml" ds:itemID="{F0B35D1E-54B0-4E3C-8E57-3961B60A1F1F}"/>
</file>

<file path=customXml/itemProps3.xml><?xml version="1.0" encoding="utf-8"?>
<ds:datastoreItem xmlns:ds="http://schemas.openxmlformats.org/officeDocument/2006/customXml" ds:itemID="{002B1306-2D51-432B-A3D3-7821B5496F1E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131</TotalTime>
  <Words>106</Words>
  <Application>Microsoft Office PowerPoint</Application>
  <PresentationFormat>Apresentação na tela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Retrospectiva</vt:lpstr>
      <vt:lpstr>Title</vt:lpstr>
      <vt:lpstr>Main title</vt:lpstr>
      <vt:lpstr>References</vt:lpstr>
      <vt:lpstr>Instrução para editar Título e Autor(es) no rodapé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Jacqueline Carril</dc:creator>
  <cp:lastModifiedBy>Jacqueline</cp:lastModifiedBy>
  <cp:revision>18</cp:revision>
  <dcterms:created xsi:type="dcterms:W3CDTF">2018-08-07T23:16:23Z</dcterms:created>
  <dcterms:modified xsi:type="dcterms:W3CDTF">2019-07-03T19:50:50Z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0x010100AB2C31B88C190F47B90D90E60F4A309E</vt:lpwstr>
  </property>
</Properties>
</file>