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showSpecialPlsOnTitleSld="0">
  <p:sldMasterIdLst>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y="7559675" cx="10080625"/>
  <p:notesSz cx="7559675" cy="106918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Google Shape;59;p1: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1: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Google Shape;121;g49a8fe5182_5_12:notes"/>
          <p:cNvSpPr txBox="1"/>
          <p:nvPr>
            <p:ph idx="1" type="body"/>
          </p:nvPr>
        </p:nvSpPr>
        <p:spPr>
          <a:xfrm>
            <a:off x="755950" y="5078600"/>
            <a:ext cx="6047700" cy="481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pt-BR"/>
              <a:t>1 - Segundo ARANGO, visa </a:t>
            </a:r>
            <a:r>
              <a:rPr b="1" lang="pt-BR"/>
              <a:t>gerar a descrição de domínios</a:t>
            </a:r>
            <a:r>
              <a:rPr lang="pt-BR"/>
              <a:t> como uma estrutura de classes, o que possibilita o seu reuso em diferentes aplicações e nesse segmento um dos principais pilares é a abordagem de análise de domínio.</a:t>
            </a:r>
            <a:endParaRPr/>
          </a:p>
          <a:p>
            <a:pPr indent="0" lvl="0" marL="0" rtl="0" algn="l">
              <a:spcBef>
                <a:spcPts val="0"/>
              </a:spcBef>
              <a:spcAft>
                <a:spcPts val="0"/>
              </a:spcAft>
              <a:buNone/>
            </a:pPr>
            <a:r>
              <a:t/>
            </a:r>
            <a:endParaRPr/>
          </a:p>
          <a:p>
            <a:pPr indent="0" lvl="0" marL="0" rtl="0" algn="l">
              <a:spcBef>
                <a:spcPts val="0"/>
              </a:spcBef>
              <a:spcAft>
                <a:spcPts val="0"/>
              </a:spcAft>
              <a:buNone/>
            </a:pPr>
            <a:r>
              <a:rPr lang="pt-BR"/>
              <a:t>2 - A análise de domínio, segundo ARANGO, tem a responsabilidade de </a:t>
            </a:r>
            <a:r>
              <a:rPr b="1" lang="pt-BR"/>
              <a:t>identificar conjuntos de aplicações que possuem características em comum</a:t>
            </a:r>
            <a:r>
              <a:rPr lang="pt-BR"/>
              <a:t>, gerando assim um domínio de aplicações. A importância da geração de um domínio de aplicações se deve ao objetivo de se reaproveitar o que já foi desenvolvido para que assim se acelere o desenvolvimento da aplicação.</a:t>
            </a:r>
            <a:endParaRPr/>
          </a:p>
          <a:p>
            <a:pPr indent="0" lvl="0" marL="0" rtl="0" algn="l">
              <a:spcBef>
                <a:spcPts val="0"/>
              </a:spcBef>
              <a:spcAft>
                <a:spcPts val="0"/>
              </a:spcAft>
              <a:buNone/>
            </a:pPr>
            <a:r>
              <a:t/>
            </a:r>
            <a:endParaRPr/>
          </a:p>
          <a:p>
            <a:pPr indent="0" lvl="0" marL="0" rtl="0" algn="l">
              <a:spcBef>
                <a:spcPts val="0"/>
              </a:spcBef>
              <a:spcAft>
                <a:spcPts val="0"/>
              </a:spcAft>
              <a:buNone/>
            </a:pPr>
            <a:r>
              <a:rPr lang="pt-BR"/>
              <a:t>3 -  Metodologia de Heninger: realiza o uso de </a:t>
            </a:r>
            <a:r>
              <a:rPr b="1" lang="pt-BR"/>
              <a:t>hipertexto</a:t>
            </a:r>
            <a:r>
              <a:rPr lang="pt-BR"/>
              <a:t>, o que possibilita a consulta a projetos previamente desenvolvidos para se aplicar em um projeto em desenvolvimento, e com cada novo projeto desenvolvido o </a:t>
            </a:r>
            <a:r>
              <a:rPr b="1" lang="pt-BR"/>
              <a:t>repositório </a:t>
            </a:r>
            <a:r>
              <a:rPr lang="pt-BR"/>
              <a:t>de informações se torna ainda mais consistente, o que facilita ainda mais o desenvolvimento da modelagem de domínio e, também, acelerando o processo de desenvolvimento.</a:t>
            </a:r>
            <a:endParaRPr/>
          </a:p>
          <a:p>
            <a:pPr indent="0" lvl="0" marL="0" rtl="0" algn="l">
              <a:spcBef>
                <a:spcPts val="0"/>
              </a:spcBef>
              <a:spcAft>
                <a:spcPts val="0"/>
              </a:spcAft>
              <a:buNone/>
            </a:pPr>
            <a:r>
              <a:t/>
            </a:r>
            <a:endParaRPr/>
          </a:p>
        </p:txBody>
      </p:sp>
      <p:sp>
        <p:nvSpPr>
          <p:cNvPr id="122" name="Google Shape;122;g49a8fe5182_5_12: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p10: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10: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Google Shape;135;p11: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11: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p12: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12: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p13: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13: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 name="Shape 65"/>
        <p:cNvGrpSpPr/>
        <p:nvPr/>
      </p:nvGrpSpPr>
      <p:grpSpPr>
        <a:xfrm>
          <a:off x="0" y="0"/>
          <a:ext cx="0" cy="0"/>
          <a:chOff x="0" y="0"/>
          <a:chExt cx="0" cy="0"/>
        </a:xfrm>
      </p:grpSpPr>
      <p:sp>
        <p:nvSpPr>
          <p:cNvPr id="66" name="Google Shape;66;p2: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2: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 name="Shape 72"/>
        <p:cNvGrpSpPr/>
        <p:nvPr/>
      </p:nvGrpSpPr>
      <p:grpSpPr>
        <a:xfrm>
          <a:off x="0" y="0"/>
          <a:ext cx="0" cy="0"/>
          <a:chOff x="0" y="0"/>
          <a:chExt cx="0" cy="0"/>
        </a:xfrm>
      </p:grpSpPr>
      <p:sp>
        <p:nvSpPr>
          <p:cNvPr id="73" name="Google Shape;73;g49a8fe5182_5_5:notes"/>
          <p:cNvSpPr txBox="1"/>
          <p:nvPr>
            <p:ph idx="1" type="body"/>
          </p:nvPr>
        </p:nvSpPr>
        <p:spPr>
          <a:xfrm>
            <a:off x="755950" y="5078600"/>
            <a:ext cx="6047700" cy="481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t-BR"/>
              <a:t>“Geralmente os estudantes que estão iniciando na área de programação ao se deparar com as interfaces típicas de ambientes de desenvolvimento podem encontrar uma maior dificuldade na aprendizagem da lógica de programação por conta de uma carência de uma exibição gráfica do que efetivamente está desenvolvendo, visando superar isso , a existência de uma exibição gráfica facilita o processo de aprendizado do estudante pois o mesmo consegue visualizar efetivamente o resultado do que está programando” .</a:t>
            </a:r>
            <a:endParaRPr/>
          </a:p>
        </p:txBody>
      </p:sp>
      <p:sp>
        <p:nvSpPr>
          <p:cNvPr id="74" name="Google Shape;74;g49a8fe5182_5_5: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p3: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t-BR" sz="1000"/>
              <a:t>1 - De acordo com Picanço, utilizar-se de frameworks para auxiliar no ensino de programação </a:t>
            </a:r>
            <a:r>
              <a:rPr b="1" lang="pt-BR" sz="1000"/>
              <a:t>funciona como contrapartida a falta de experimentos práticos que comumente ocorre em aulas de linguagem de programação</a:t>
            </a:r>
            <a:r>
              <a:rPr lang="pt-BR" sz="1000"/>
              <a:t>.</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lang="pt-BR" sz="1000"/>
              <a:t>2 - </a:t>
            </a:r>
            <a:r>
              <a:rPr b="1" lang="pt-BR" sz="1000"/>
              <a:t>Vantagens</a:t>
            </a:r>
            <a:r>
              <a:rPr lang="pt-BR" sz="1000"/>
              <a:t>: Feito em cima do Processing, utiliza Java como linguagem e temática mais atrativa</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b="1" lang="pt-BR" sz="1000">
                <a:solidFill>
                  <a:schemeClr val="dk1"/>
                </a:solidFill>
              </a:rPr>
              <a:t>Poupa </a:t>
            </a:r>
            <a:r>
              <a:rPr lang="pt-BR" sz="1000">
                <a:solidFill>
                  <a:schemeClr val="dk1"/>
                </a:solidFill>
              </a:rPr>
              <a:t>o desenvolvedor, à primeira vista, </a:t>
            </a:r>
            <a:r>
              <a:rPr b="1" lang="pt-BR" sz="1000">
                <a:solidFill>
                  <a:schemeClr val="dk1"/>
                </a:solidFill>
              </a:rPr>
              <a:t>do código pesado</a:t>
            </a:r>
            <a:r>
              <a:rPr lang="pt-BR" sz="1000">
                <a:solidFill>
                  <a:schemeClr val="dk1"/>
                </a:solidFill>
              </a:rPr>
              <a:t>, podendo </a:t>
            </a:r>
            <a:r>
              <a:rPr b="1" lang="pt-BR" sz="1000">
                <a:solidFill>
                  <a:schemeClr val="dk1"/>
                </a:solidFill>
              </a:rPr>
              <a:t>reduzir o estresse ao codificar</a:t>
            </a:r>
            <a:r>
              <a:rPr lang="pt-BR" sz="1000">
                <a:solidFill>
                  <a:schemeClr val="dk1"/>
                </a:solidFill>
              </a:rPr>
              <a:t>, visto que possibilita a um programador amador </a:t>
            </a:r>
            <a:r>
              <a:rPr b="1" lang="pt-BR" sz="1000">
                <a:solidFill>
                  <a:schemeClr val="dk1"/>
                </a:solidFill>
              </a:rPr>
              <a:t>desenvolver aplicações com alto grau de complexidades usando funções simples e intuitiva</a:t>
            </a:r>
            <a:r>
              <a:rPr lang="pt-BR" sz="1000">
                <a:solidFill>
                  <a:schemeClr val="dk1"/>
                </a:solidFill>
              </a:rPr>
              <a:t>s.</a:t>
            </a:r>
            <a:endParaRPr sz="1000"/>
          </a:p>
        </p:txBody>
      </p:sp>
      <p:sp>
        <p:nvSpPr>
          <p:cNvPr id="81" name="Google Shape;81;p3: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Google Shape;87;p4: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4: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p5: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5: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Google Shape;101;g33aa678aae_0_25: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3aa678aae_0_25:notes"/>
          <p:cNvSpPr txBox="1"/>
          <p:nvPr>
            <p:ph idx="1" type="body"/>
          </p:nvPr>
        </p:nvSpPr>
        <p:spPr>
          <a:xfrm>
            <a:off x="755950" y="5078600"/>
            <a:ext cx="6047700" cy="481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Google Shape;107;p6: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6: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Google Shape;114;p7: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pt-BR"/>
              <a:t>1 - Segundo </a:t>
            </a:r>
            <a:r>
              <a:rPr lang="pt-BR"/>
              <a:t>ARANGO, visa </a:t>
            </a:r>
            <a:r>
              <a:rPr b="1" lang="pt-BR"/>
              <a:t>gerar a descrição de domínios</a:t>
            </a:r>
            <a:r>
              <a:rPr lang="pt-BR"/>
              <a:t> como uma estrutura de classes, o que possibilita o seu reuso em diferentes aplicações e nesse segmento um dos principais pilares é a abordagem de análise de domínio.</a:t>
            </a:r>
            <a:endParaRPr/>
          </a:p>
          <a:p>
            <a:pPr indent="0" lvl="0" marL="0" rtl="0" algn="l">
              <a:spcBef>
                <a:spcPts val="0"/>
              </a:spcBef>
              <a:spcAft>
                <a:spcPts val="0"/>
              </a:spcAft>
              <a:buNone/>
            </a:pPr>
            <a:r>
              <a:t/>
            </a:r>
            <a:endParaRPr/>
          </a:p>
          <a:p>
            <a:pPr indent="0" lvl="0" marL="0" rtl="0" algn="l">
              <a:spcBef>
                <a:spcPts val="0"/>
              </a:spcBef>
              <a:spcAft>
                <a:spcPts val="0"/>
              </a:spcAft>
              <a:buNone/>
            </a:pPr>
            <a:r>
              <a:rPr lang="pt-BR"/>
              <a:t>2 - A análise de domínio, segundo ARANGO, tem a responsabilidade de </a:t>
            </a:r>
            <a:r>
              <a:rPr b="1" lang="pt-BR"/>
              <a:t>identificar conjuntos de aplicações que possuem características em comum</a:t>
            </a:r>
            <a:r>
              <a:rPr lang="pt-BR"/>
              <a:t>, gerando assim um domínio de aplicações. A importância da geração de um domínio de aplicações se deve ao objetivo de se reaproveitar o que já foi desenvolvido para que assim se acelere o desenvolvimento da aplicação.</a:t>
            </a:r>
            <a:endParaRPr/>
          </a:p>
          <a:p>
            <a:pPr indent="0" lvl="0" marL="0" rtl="0" algn="l">
              <a:spcBef>
                <a:spcPts val="0"/>
              </a:spcBef>
              <a:spcAft>
                <a:spcPts val="0"/>
              </a:spcAft>
              <a:buNone/>
            </a:pPr>
            <a:r>
              <a:t/>
            </a:r>
            <a:endParaRPr/>
          </a:p>
          <a:p>
            <a:pPr indent="0" lvl="0" marL="0" rtl="0" algn="l">
              <a:spcBef>
                <a:spcPts val="0"/>
              </a:spcBef>
              <a:spcAft>
                <a:spcPts val="0"/>
              </a:spcAft>
              <a:buNone/>
            </a:pPr>
            <a:r>
              <a:rPr lang="pt-BR"/>
              <a:t>3 -  Metodologia de Heninger: realiza o uso de </a:t>
            </a:r>
            <a:r>
              <a:rPr b="1" lang="pt-BR"/>
              <a:t>hipertexto</a:t>
            </a:r>
            <a:r>
              <a:rPr lang="pt-BR"/>
              <a:t>, o que possibilita a consulta a projetos previamente desenvolvidos para se aplicar em um projeto em desenvolvimento, e com cada novo projeto desenvolvido o </a:t>
            </a:r>
            <a:r>
              <a:rPr b="1" lang="pt-BR"/>
              <a:t>repositório </a:t>
            </a:r>
            <a:r>
              <a:rPr lang="pt-BR"/>
              <a:t>de informações se torna ainda mais consistente, o que facilita ainda mais o desenvolvimento da modelagem de domínio e, também, acelerando o processo de desenvolvimento.</a:t>
            </a:r>
            <a:endParaRPr/>
          </a:p>
          <a:p>
            <a:pPr indent="0" lvl="0" marL="0" rtl="0" algn="l">
              <a:spcBef>
                <a:spcPts val="0"/>
              </a:spcBef>
              <a:spcAft>
                <a:spcPts val="0"/>
              </a:spcAft>
              <a:buNone/>
            </a:pPr>
            <a:r>
              <a:t/>
            </a:r>
            <a:endParaRPr/>
          </a:p>
        </p:txBody>
      </p:sp>
      <p:sp>
        <p:nvSpPr>
          <p:cNvPr id="115" name="Google Shape;115;p7: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3637" y="1094341"/>
            <a:ext cx="9393300" cy="3016800"/>
          </a:xfrm>
          <a:prstGeom prst="rect">
            <a:avLst/>
          </a:prstGeom>
        </p:spPr>
        <p:txBody>
          <a:bodyPr anchorCtr="0" anchor="b" bIns="111975" lIns="111975" spcFirstLastPara="1" rIns="111975" wrap="square" tIns="111975"/>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3628" y="4165464"/>
            <a:ext cx="9393300" cy="1164900"/>
          </a:xfrm>
          <a:prstGeom prst="rect">
            <a:avLst/>
          </a:prstGeom>
        </p:spPr>
        <p:txBody>
          <a:bodyPr anchorCtr="0" anchor="t" bIns="111975" lIns="111975" spcFirstLastPara="1" rIns="111975" wrap="square" tIns="111975"/>
          <a:lstStyle>
            <a:lvl1pPr lvl="0" algn="ctr">
              <a:lnSpc>
                <a:spcPct val="100000"/>
              </a:lnSpc>
              <a:spcBef>
                <a:spcPts val="0"/>
              </a:spcBef>
              <a:spcAft>
                <a:spcPts val="0"/>
              </a:spcAft>
              <a:buSzPts val="3400"/>
              <a:buNone/>
              <a:defRPr sz="3400"/>
            </a:lvl1pPr>
            <a:lvl2pPr lvl="1" algn="ctr">
              <a:lnSpc>
                <a:spcPct val="100000"/>
              </a:lnSpc>
              <a:spcBef>
                <a:spcPts val="0"/>
              </a:spcBef>
              <a:spcAft>
                <a:spcPts val="0"/>
              </a:spcAft>
              <a:buSzPts val="3400"/>
              <a:buNone/>
              <a:defRPr sz="3400"/>
            </a:lvl2pPr>
            <a:lvl3pPr lvl="2" algn="ctr">
              <a:lnSpc>
                <a:spcPct val="100000"/>
              </a:lnSpc>
              <a:spcBef>
                <a:spcPts val="0"/>
              </a:spcBef>
              <a:spcAft>
                <a:spcPts val="0"/>
              </a:spcAft>
              <a:buSzPts val="3400"/>
              <a:buNone/>
              <a:defRPr sz="3400"/>
            </a:lvl3pPr>
            <a:lvl4pPr lvl="3" algn="ctr">
              <a:lnSpc>
                <a:spcPct val="100000"/>
              </a:lnSpc>
              <a:spcBef>
                <a:spcPts val="0"/>
              </a:spcBef>
              <a:spcAft>
                <a:spcPts val="0"/>
              </a:spcAft>
              <a:buSzPts val="3400"/>
              <a:buNone/>
              <a:defRPr sz="3400"/>
            </a:lvl4pPr>
            <a:lvl5pPr lvl="4" algn="ctr">
              <a:lnSpc>
                <a:spcPct val="100000"/>
              </a:lnSpc>
              <a:spcBef>
                <a:spcPts val="0"/>
              </a:spcBef>
              <a:spcAft>
                <a:spcPts val="0"/>
              </a:spcAft>
              <a:buSzPts val="3400"/>
              <a:buNone/>
              <a:defRPr sz="3400"/>
            </a:lvl5pPr>
            <a:lvl6pPr lvl="5" algn="ctr">
              <a:lnSpc>
                <a:spcPct val="100000"/>
              </a:lnSpc>
              <a:spcBef>
                <a:spcPts val="0"/>
              </a:spcBef>
              <a:spcAft>
                <a:spcPts val="0"/>
              </a:spcAft>
              <a:buSzPts val="3400"/>
              <a:buNone/>
              <a:defRPr sz="3400"/>
            </a:lvl6pPr>
            <a:lvl7pPr lvl="6" algn="ctr">
              <a:lnSpc>
                <a:spcPct val="100000"/>
              </a:lnSpc>
              <a:spcBef>
                <a:spcPts val="0"/>
              </a:spcBef>
              <a:spcAft>
                <a:spcPts val="0"/>
              </a:spcAft>
              <a:buSzPts val="3400"/>
              <a:buNone/>
              <a:defRPr sz="3400"/>
            </a:lvl7pPr>
            <a:lvl8pPr lvl="7" algn="ctr">
              <a:lnSpc>
                <a:spcPct val="100000"/>
              </a:lnSpc>
              <a:spcBef>
                <a:spcPts val="0"/>
              </a:spcBef>
              <a:spcAft>
                <a:spcPts val="0"/>
              </a:spcAft>
              <a:buSzPts val="3400"/>
              <a:buNone/>
              <a:defRPr sz="3400"/>
            </a:lvl8pPr>
            <a:lvl9pPr lvl="8" algn="ctr">
              <a:lnSpc>
                <a:spcPct val="100000"/>
              </a:lnSpc>
              <a:spcBef>
                <a:spcPts val="0"/>
              </a:spcBef>
              <a:spcAft>
                <a:spcPts val="0"/>
              </a:spcAft>
              <a:buSzPts val="3400"/>
              <a:buNone/>
              <a:defRPr sz="3400"/>
            </a:lvl9pPr>
          </a:lstStyle>
          <a:p/>
        </p:txBody>
      </p:sp>
      <p:sp>
        <p:nvSpPr>
          <p:cNvPr id="12" name="Google Shape;12;p2"/>
          <p:cNvSpPr txBox="1"/>
          <p:nvPr>
            <p:ph idx="12" type="sldNum"/>
          </p:nvPr>
        </p:nvSpPr>
        <p:spPr>
          <a:xfrm>
            <a:off x="9340296" y="6853777"/>
            <a:ext cx="604800" cy="578400"/>
          </a:xfrm>
          <a:prstGeom prst="rect">
            <a:avLst/>
          </a:prstGeom>
        </p:spPr>
        <p:txBody>
          <a:bodyPr anchorCtr="0" anchor="ctr" bIns="111975" lIns="111975" spcFirstLastPara="1" rIns="111975" wrap="square" tIns="1119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3628" y="1625731"/>
            <a:ext cx="9393300" cy="2886000"/>
          </a:xfrm>
          <a:prstGeom prst="rect">
            <a:avLst/>
          </a:prstGeom>
        </p:spPr>
        <p:txBody>
          <a:bodyPr anchorCtr="0" anchor="b" bIns="111975" lIns="111975" spcFirstLastPara="1" rIns="111975" wrap="square" tIns="111975"/>
          <a:lstStyle>
            <a:lvl1pPr lvl="0" algn="ctr">
              <a:spcBef>
                <a:spcPts val="0"/>
              </a:spcBef>
              <a:spcAft>
                <a:spcPts val="0"/>
              </a:spcAft>
              <a:buSzPts val="14700"/>
              <a:buNone/>
              <a:defRPr sz="14700"/>
            </a:lvl1pPr>
            <a:lvl2pPr lvl="1" algn="ctr">
              <a:spcBef>
                <a:spcPts val="0"/>
              </a:spcBef>
              <a:spcAft>
                <a:spcPts val="0"/>
              </a:spcAft>
              <a:buSzPts val="14700"/>
              <a:buNone/>
              <a:defRPr sz="14700"/>
            </a:lvl2pPr>
            <a:lvl3pPr lvl="2" algn="ctr">
              <a:spcBef>
                <a:spcPts val="0"/>
              </a:spcBef>
              <a:spcAft>
                <a:spcPts val="0"/>
              </a:spcAft>
              <a:buSzPts val="14700"/>
              <a:buNone/>
              <a:defRPr sz="14700"/>
            </a:lvl3pPr>
            <a:lvl4pPr lvl="3" algn="ctr">
              <a:spcBef>
                <a:spcPts val="0"/>
              </a:spcBef>
              <a:spcAft>
                <a:spcPts val="0"/>
              </a:spcAft>
              <a:buSzPts val="14700"/>
              <a:buNone/>
              <a:defRPr sz="14700"/>
            </a:lvl4pPr>
            <a:lvl5pPr lvl="4" algn="ctr">
              <a:spcBef>
                <a:spcPts val="0"/>
              </a:spcBef>
              <a:spcAft>
                <a:spcPts val="0"/>
              </a:spcAft>
              <a:buSzPts val="14700"/>
              <a:buNone/>
              <a:defRPr sz="14700"/>
            </a:lvl5pPr>
            <a:lvl6pPr lvl="5" algn="ctr">
              <a:spcBef>
                <a:spcPts val="0"/>
              </a:spcBef>
              <a:spcAft>
                <a:spcPts val="0"/>
              </a:spcAft>
              <a:buSzPts val="14700"/>
              <a:buNone/>
              <a:defRPr sz="14700"/>
            </a:lvl6pPr>
            <a:lvl7pPr lvl="6" algn="ctr">
              <a:spcBef>
                <a:spcPts val="0"/>
              </a:spcBef>
              <a:spcAft>
                <a:spcPts val="0"/>
              </a:spcAft>
              <a:buSzPts val="14700"/>
              <a:buNone/>
              <a:defRPr sz="14700"/>
            </a:lvl7pPr>
            <a:lvl8pPr lvl="7" algn="ctr">
              <a:spcBef>
                <a:spcPts val="0"/>
              </a:spcBef>
              <a:spcAft>
                <a:spcPts val="0"/>
              </a:spcAft>
              <a:buSzPts val="14700"/>
              <a:buNone/>
              <a:defRPr sz="14700"/>
            </a:lvl8pPr>
            <a:lvl9pPr lvl="8" algn="ctr">
              <a:spcBef>
                <a:spcPts val="0"/>
              </a:spcBef>
              <a:spcAft>
                <a:spcPts val="0"/>
              </a:spcAft>
              <a:buSzPts val="14700"/>
              <a:buNone/>
              <a:defRPr sz="14700"/>
            </a:lvl9pPr>
          </a:lstStyle>
          <a:p>
            <a:r>
              <a:t>xx%</a:t>
            </a:r>
          </a:p>
        </p:txBody>
      </p:sp>
      <p:sp>
        <p:nvSpPr>
          <p:cNvPr id="46" name="Google Shape;46;p11"/>
          <p:cNvSpPr txBox="1"/>
          <p:nvPr>
            <p:ph idx="1" type="body"/>
          </p:nvPr>
        </p:nvSpPr>
        <p:spPr>
          <a:xfrm>
            <a:off x="343628" y="4632992"/>
            <a:ext cx="9393300" cy="1911900"/>
          </a:xfrm>
          <a:prstGeom prst="rect">
            <a:avLst/>
          </a:prstGeom>
        </p:spPr>
        <p:txBody>
          <a:bodyPr anchorCtr="0" anchor="t" bIns="111975" lIns="111975" spcFirstLastPara="1" rIns="111975" wrap="square" tIns="111975"/>
          <a:lstStyle>
            <a:lvl1pPr indent="-368300" lvl="0" marL="457200" algn="ctr">
              <a:spcBef>
                <a:spcPts val="0"/>
              </a:spcBef>
              <a:spcAft>
                <a:spcPts val="0"/>
              </a:spcAft>
              <a:buSzPts val="2200"/>
              <a:buChar char="●"/>
              <a:defRPr/>
            </a:lvl1pPr>
            <a:lvl2pPr indent="-336550" lvl="1" marL="914400" algn="ctr">
              <a:spcBef>
                <a:spcPts val="2000"/>
              </a:spcBef>
              <a:spcAft>
                <a:spcPts val="0"/>
              </a:spcAft>
              <a:buSzPts val="1700"/>
              <a:buChar char="○"/>
              <a:defRPr/>
            </a:lvl2pPr>
            <a:lvl3pPr indent="-336550" lvl="2" marL="1371600" algn="ctr">
              <a:spcBef>
                <a:spcPts val="2000"/>
              </a:spcBef>
              <a:spcAft>
                <a:spcPts val="0"/>
              </a:spcAft>
              <a:buSzPts val="1700"/>
              <a:buChar char="■"/>
              <a:defRPr/>
            </a:lvl3pPr>
            <a:lvl4pPr indent="-336550" lvl="3" marL="1828800" algn="ctr">
              <a:spcBef>
                <a:spcPts val="2000"/>
              </a:spcBef>
              <a:spcAft>
                <a:spcPts val="0"/>
              </a:spcAft>
              <a:buSzPts val="1700"/>
              <a:buChar char="●"/>
              <a:defRPr/>
            </a:lvl4pPr>
            <a:lvl5pPr indent="-336550" lvl="4" marL="2286000" algn="ctr">
              <a:spcBef>
                <a:spcPts val="2000"/>
              </a:spcBef>
              <a:spcAft>
                <a:spcPts val="0"/>
              </a:spcAft>
              <a:buSzPts val="1700"/>
              <a:buChar char="○"/>
              <a:defRPr/>
            </a:lvl5pPr>
            <a:lvl6pPr indent="-336550" lvl="5" marL="2743200" algn="ctr">
              <a:spcBef>
                <a:spcPts val="2000"/>
              </a:spcBef>
              <a:spcAft>
                <a:spcPts val="0"/>
              </a:spcAft>
              <a:buSzPts val="1700"/>
              <a:buChar char="■"/>
              <a:defRPr/>
            </a:lvl6pPr>
            <a:lvl7pPr indent="-336550" lvl="6" marL="3200400" algn="ctr">
              <a:spcBef>
                <a:spcPts val="2000"/>
              </a:spcBef>
              <a:spcAft>
                <a:spcPts val="0"/>
              </a:spcAft>
              <a:buSzPts val="1700"/>
              <a:buChar char="●"/>
              <a:defRPr/>
            </a:lvl7pPr>
            <a:lvl8pPr indent="-336550" lvl="7" marL="3657600" algn="ctr">
              <a:spcBef>
                <a:spcPts val="2000"/>
              </a:spcBef>
              <a:spcAft>
                <a:spcPts val="0"/>
              </a:spcAft>
              <a:buSzPts val="1700"/>
              <a:buChar char="○"/>
              <a:defRPr/>
            </a:lvl8pPr>
            <a:lvl9pPr indent="-336550" lvl="8" marL="4114800" algn="ctr">
              <a:spcBef>
                <a:spcPts val="2000"/>
              </a:spcBef>
              <a:spcAft>
                <a:spcPts val="2000"/>
              </a:spcAft>
              <a:buSzPts val="1700"/>
              <a:buChar char="■"/>
              <a:defRPr/>
            </a:lvl9pPr>
          </a:lstStyle>
          <a:p/>
        </p:txBody>
      </p:sp>
      <p:sp>
        <p:nvSpPr>
          <p:cNvPr id="47" name="Google Shape;47;p11"/>
          <p:cNvSpPr txBox="1"/>
          <p:nvPr>
            <p:ph idx="12" type="sldNum"/>
          </p:nvPr>
        </p:nvSpPr>
        <p:spPr>
          <a:xfrm>
            <a:off x="9340296" y="6853777"/>
            <a:ext cx="604800" cy="578400"/>
          </a:xfrm>
          <a:prstGeom prst="rect">
            <a:avLst/>
          </a:prstGeom>
        </p:spPr>
        <p:txBody>
          <a:bodyPr anchorCtr="0" anchor="ctr" bIns="111975" lIns="111975" spcFirstLastPara="1" rIns="111975" wrap="square" tIns="1119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40296" y="6853777"/>
            <a:ext cx="604800" cy="578400"/>
          </a:xfrm>
          <a:prstGeom prst="rect">
            <a:avLst/>
          </a:prstGeom>
        </p:spPr>
        <p:txBody>
          <a:bodyPr anchorCtr="0" anchor="ctr" bIns="111975" lIns="111975" spcFirstLastPara="1" rIns="111975" wrap="square" tIns="1119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p:cSld name="TITLE_AND_BODY_1">
    <p:spTree>
      <p:nvGrpSpPr>
        <p:cNvPr id="50" name="Shape 50"/>
        <p:cNvGrpSpPr/>
        <p:nvPr/>
      </p:nvGrpSpPr>
      <p:grpSpPr>
        <a:xfrm>
          <a:off x="0" y="0"/>
          <a:ext cx="0" cy="0"/>
          <a:chOff x="0" y="0"/>
          <a:chExt cx="0" cy="0"/>
        </a:xfrm>
      </p:grpSpPr>
      <p:sp>
        <p:nvSpPr>
          <p:cNvPr id="51" name="Google Shape;51;p13"/>
          <p:cNvSpPr txBox="1"/>
          <p:nvPr>
            <p:ph type="title"/>
          </p:nvPr>
        </p:nvSpPr>
        <p:spPr>
          <a:xfrm>
            <a:off x="504000" y="301320"/>
            <a:ext cx="9071700" cy="1262100"/>
          </a:xfrm>
          <a:prstGeom prst="rect">
            <a:avLst/>
          </a:prstGeom>
          <a:noFill/>
          <a:ln>
            <a:noFill/>
          </a:ln>
        </p:spPr>
        <p:txBody>
          <a:bodyPr anchorCtr="0" anchor="ctr" bIns="0" lIns="0" spcFirstLastPara="1" rIns="0" wrap="square" tIns="0"/>
          <a:lstStyle>
            <a:lvl1pPr lvl="0" rtl="0" algn="l">
              <a:spcBef>
                <a:spcPts val="0"/>
              </a:spcBef>
              <a:spcAft>
                <a:spcPts val="0"/>
              </a:spcAft>
              <a:buSzPts val="3400"/>
              <a:buNone/>
              <a:defRPr/>
            </a:lvl1pPr>
            <a:lvl2pPr lvl="1" rtl="0" algn="l">
              <a:spcBef>
                <a:spcPts val="0"/>
              </a:spcBef>
              <a:spcAft>
                <a:spcPts val="0"/>
              </a:spcAft>
              <a:buSzPts val="3400"/>
              <a:buNone/>
              <a:defRPr/>
            </a:lvl2pPr>
            <a:lvl3pPr lvl="2" rtl="0" algn="l">
              <a:spcBef>
                <a:spcPts val="0"/>
              </a:spcBef>
              <a:spcAft>
                <a:spcPts val="0"/>
              </a:spcAft>
              <a:buSzPts val="3400"/>
              <a:buNone/>
              <a:defRPr/>
            </a:lvl3pPr>
            <a:lvl4pPr lvl="3" rtl="0" algn="l">
              <a:spcBef>
                <a:spcPts val="0"/>
              </a:spcBef>
              <a:spcAft>
                <a:spcPts val="0"/>
              </a:spcAft>
              <a:buSzPts val="3400"/>
              <a:buNone/>
              <a:defRPr/>
            </a:lvl4pPr>
            <a:lvl5pPr lvl="4" rtl="0" algn="l">
              <a:spcBef>
                <a:spcPts val="0"/>
              </a:spcBef>
              <a:spcAft>
                <a:spcPts val="0"/>
              </a:spcAft>
              <a:buSzPts val="3400"/>
              <a:buNone/>
              <a:defRPr/>
            </a:lvl5pPr>
            <a:lvl6pPr lvl="5" rtl="0" algn="l">
              <a:spcBef>
                <a:spcPts val="0"/>
              </a:spcBef>
              <a:spcAft>
                <a:spcPts val="0"/>
              </a:spcAft>
              <a:buSzPts val="3400"/>
              <a:buNone/>
              <a:defRPr/>
            </a:lvl6pPr>
            <a:lvl7pPr lvl="6" rtl="0" algn="l">
              <a:spcBef>
                <a:spcPts val="0"/>
              </a:spcBef>
              <a:spcAft>
                <a:spcPts val="0"/>
              </a:spcAft>
              <a:buSzPts val="3400"/>
              <a:buNone/>
              <a:defRPr/>
            </a:lvl7pPr>
            <a:lvl8pPr lvl="7" rtl="0" algn="l">
              <a:spcBef>
                <a:spcPts val="0"/>
              </a:spcBef>
              <a:spcAft>
                <a:spcPts val="0"/>
              </a:spcAft>
              <a:buSzPts val="3400"/>
              <a:buNone/>
              <a:defRPr/>
            </a:lvl8pPr>
            <a:lvl9pPr lvl="8" rtl="0" algn="l">
              <a:spcBef>
                <a:spcPts val="0"/>
              </a:spcBef>
              <a:spcAft>
                <a:spcPts val="0"/>
              </a:spcAft>
              <a:buSzPts val="3400"/>
              <a:buNone/>
              <a:defRPr/>
            </a:lvl9pPr>
          </a:lstStyle>
          <a:p/>
        </p:txBody>
      </p:sp>
      <p:sp>
        <p:nvSpPr>
          <p:cNvPr id="52" name="Google Shape;52;p13"/>
          <p:cNvSpPr txBox="1"/>
          <p:nvPr>
            <p:ph idx="1" type="subTitle"/>
          </p:nvPr>
        </p:nvSpPr>
        <p:spPr>
          <a:xfrm>
            <a:off x="504000" y="1769040"/>
            <a:ext cx="9071700" cy="4384500"/>
          </a:xfrm>
          <a:prstGeom prst="rect">
            <a:avLst/>
          </a:prstGeom>
          <a:noFill/>
          <a:ln>
            <a:noFill/>
          </a:ln>
        </p:spPr>
        <p:txBody>
          <a:bodyPr anchorCtr="0" anchor="ctr" bIns="0" lIns="0" spcFirstLastPara="1" rIns="0" wrap="square" tIns="0"/>
          <a:lstStyle>
            <a:lvl1pPr lvl="0" rtl="0" algn="l">
              <a:spcBef>
                <a:spcPts val="0"/>
              </a:spcBef>
              <a:spcAft>
                <a:spcPts val="0"/>
              </a:spcAft>
              <a:buSzPts val="2200"/>
              <a:buNone/>
              <a:defRPr/>
            </a:lvl1pPr>
            <a:lvl2pPr lvl="1" rtl="0" algn="l">
              <a:spcBef>
                <a:spcPts val="2000"/>
              </a:spcBef>
              <a:spcAft>
                <a:spcPts val="0"/>
              </a:spcAft>
              <a:buSzPts val="1700"/>
              <a:buNone/>
              <a:defRPr/>
            </a:lvl2pPr>
            <a:lvl3pPr lvl="2" rtl="0" algn="l">
              <a:spcBef>
                <a:spcPts val="2000"/>
              </a:spcBef>
              <a:spcAft>
                <a:spcPts val="0"/>
              </a:spcAft>
              <a:buSzPts val="1700"/>
              <a:buNone/>
              <a:defRPr/>
            </a:lvl3pPr>
            <a:lvl4pPr lvl="3" rtl="0" algn="l">
              <a:spcBef>
                <a:spcPts val="2000"/>
              </a:spcBef>
              <a:spcAft>
                <a:spcPts val="0"/>
              </a:spcAft>
              <a:buSzPts val="1700"/>
              <a:buNone/>
              <a:defRPr/>
            </a:lvl4pPr>
            <a:lvl5pPr lvl="4" rtl="0" algn="l">
              <a:spcBef>
                <a:spcPts val="2000"/>
              </a:spcBef>
              <a:spcAft>
                <a:spcPts val="0"/>
              </a:spcAft>
              <a:buSzPts val="1700"/>
              <a:buNone/>
              <a:defRPr/>
            </a:lvl5pPr>
            <a:lvl6pPr lvl="5" rtl="0" algn="l">
              <a:spcBef>
                <a:spcPts val="2000"/>
              </a:spcBef>
              <a:spcAft>
                <a:spcPts val="0"/>
              </a:spcAft>
              <a:buSzPts val="1700"/>
              <a:buNone/>
              <a:defRPr/>
            </a:lvl6pPr>
            <a:lvl7pPr lvl="6" rtl="0" algn="l">
              <a:spcBef>
                <a:spcPts val="2000"/>
              </a:spcBef>
              <a:spcAft>
                <a:spcPts val="0"/>
              </a:spcAft>
              <a:buSzPts val="1700"/>
              <a:buNone/>
              <a:defRPr/>
            </a:lvl7pPr>
            <a:lvl8pPr lvl="7" rtl="0" algn="l">
              <a:spcBef>
                <a:spcPts val="2000"/>
              </a:spcBef>
              <a:spcAft>
                <a:spcPts val="0"/>
              </a:spcAft>
              <a:buSzPts val="1700"/>
              <a:buNone/>
              <a:defRPr/>
            </a:lvl8pPr>
            <a:lvl9pPr lvl="8" rtl="0" algn="l">
              <a:spcBef>
                <a:spcPts val="2000"/>
              </a:spcBef>
              <a:spcAft>
                <a:spcPts val="2000"/>
              </a:spcAft>
              <a:buSzPts val="1700"/>
              <a:buNone/>
              <a:defRPr/>
            </a:lvl9pPr>
          </a:lstStyle>
          <a:p/>
        </p:txBody>
      </p:sp>
      <p:sp>
        <p:nvSpPr>
          <p:cNvPr id="53" name="Google Shape;53;p13"/>
          <p:cNvSpPr txBox="1"/>
          <p:nvPr>
            <p:ph idx="12" type="sldNum"/>
          </p:nvPr>
        </p:nvSpPr>
        <p:spPr>
          <a:xfrm>
            <a:off x="9433260" y="6981108"/>
            <a:ext cx="604800" cy="578700"/>
          </a:xfrm>
          <a:prstGeom prst="rect">
            <a:avLst/>
          </a:prstGeom>
        </p:spPr>
        <p:txBody>
          <a:bodyPr anchorCtr="0" anchor="t" bIns="111975" lIns="111975" spcFirstLastPara="1" rIns="111975" wrap="square" tIns="111975">
            <a:noAutofit/>
          </a:bodyPr>
          <a:lstStyle>
            <a:lvl1pPr lvl="0">
              <a:buNone/>
              <a:defRPr sz="1400"/>
            </a:lvl1pPr>
            <a:lvl2pPr lvl="1">
              <a:buNone/>
              <a:defRPr sz="1400"/>
            </a:lvl2pPr>
            <a:lvl3pPr lvl="2">
              <a:buNone/>
              <a:defRPr sz="1400"/>
            </a:lvl3pPr>
            <a:lvl4pPr lvl="3">
              <a:buNone/>
              <a:defRPr sz="1400"/>
            </a:lvl4pPr>
            <a:lvl5pPr lvl="4">
              <a:buNone/>
              <a:defRPr sz="1400"/>
            </a:lvl5pPr>
            <a:lvl6pPr lvl="5">
              <a:buNone/>
              <a:defRPr sz="1400"/>
            </a:lvl6pPr>
            <a:lvl7pPr lvl="6">
              <a:buNone/>
              <a:defRPr sz="1400"/>
            </a:lvl7pPr>
            <a:lvl8pPr lvl="7">
              <a:buNone/>
              <a:defRPr sz="1400"/>
            </a:lvl8pPr>
            <a:lvl9pPr lvl="8">
              <a:buNone/>
              <a:defRPr sz="1400"/>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type="obj">
  <p:cSld name="OBJECT">
    <p:spTree>
      <p:nvGrpSpPr>
        <p:cNvPr id="54" name="Shape 54"/>
        <p:cNvGrpSpPr/>
        <p:nvPr/>
      </p:nvGrpSpPr>
      <p:grpSpPr>
        <a:xfrm>
          <a:off x="0" y="0"/>
          <a:ext cx="0" cy="0"/>
          <a:chOff x="0" y="0"/>
          <a:chExt cx="0" cy="0"/>
        </a:xfrm>
      </p:grpSpPr>
      <p:sp>
        <p:nvSpPr>
          <p:cNvPr id="55" name="Google Shape;55;p14"/>
          <p:cNvSpPr txBox="1"/>
          <p:nvPr>
            <p:ph type="title"/>
          </p:nvPr>
        </p:nvSpPr>
        <p:spPr>
          <a:xfrm>
            <a:off x="504000" y="301320"/>
            <a:ext cx="9071700" cy="1262100"/>
          </a:xfrm>
          <a:prstGeom prst="rect">
            <a:avLst/>
          </a:prstGeom>
          <a:noFill/>
          <a:ln>
            <a:noFill/>
          </a:ln>
        </p:spPr>
        <p:txBody>
          <a:bodyPr anchorCtr="0" anchor="ctr" bIns="0" lIns="0" spcFirstLastPara="1" rIns="0" wrap="square" tIns="0"/>
          <a:lstStyle>
            <a:lvl1pPr lvl="0" rtl="0" algn="l">
              <a:spcBef>
                <a:spcPts val="0"/>
              </a:spcBef>
              <a:spcAft>
                <a:spcPts val="0"/>
              </a:spcAft>
              <a:buSzPts val="3400"/>
              <a:buNone/>
              <a:defRPr/>
            </a:lvl1pPr>
            <a:lvl2pPr lvl="1" rtl="0" algn="l">
              <a:spcBef>
                <a:spcPts val="0"/>
              </a:spcBef>
              <a:spcAft>
                <a:spcPts val="0"/>
              </a:spcAft>
              <a:buSzPts val="3400"/>
              <a:buNone/>
              <a:defRPr/>
            </a:lvl2pPr>
            <a:lvl3pPr lvl="2" rtl="0" algn="l">
              <a:spcBef>
                <a:spcPts val="0"/>
              </a:spcBef>
              <a:spcAft>
                <a:spcPts val="0"/>
              </a:spcAft>
              <a:buSzPts val="3400"/>
              <a:buNone/>
              <a:defRPr/>
            </a:lvl3pPr>
            <a:lvl4pPr lvl="3" rtl="0" algn="l">
              <a:spcBef>
                <a:spcPts val="0"/>
              </a:spcBef>
              <a:spcAft>
                <a:spcPts val="0"/>
              </a:spcAft>
              <a:buSzPts val="3400"/>
              <a:buNone/>
              <a:defRPr/>
            </a:lvl4pPr>
            <a:lvl5pPr lvl="4" rtl="0" algn="l">
              <a:spcBef>
                <a:spcPts val="0"/>
              </a:spcBef>
              <a:spcAft>
                <a:spcPts val="0"/>
              </a:spcAft>
              <a:buSzPts val="3400"/>
              <a:buNone/>
              <a:defRPr/>
            </a:lvl5pPr>
            <a:lvl6pPr lvl="5" rtl="0" algn="l">
              <a:spcBef>
                <a:spcPts val="0"/>
              </a:spcBef>
              <a:spcAft>
                <a:spcPts val="0"/>
              </a:spcAft>
              <a:buSzPts val="3400"/>
              <a:buNone/>
              <a:defRPr/>
            </a:lvl6pPr>
            <a:lvl7pPr lvl="6" rtl="0" algn="l">
              <a:spcBef>
                <a:spcPts val="0"/>
              </a:spcBef>
              <a:spcAft>
                <a:spcPts val="0"/>
              </a:spcAft>
              <a:buSzPts val="3400"/>
              <a:buNone/>
              <a:defRPr/>
            </a:lvl7pPr>
            <a:lvl8pPr lvl="7" rtl="0" algn="l">
              <a:spcBef>
                <a:spcPts val="0"/>
              </a:spcBef>
              <a:spcAft>
                <a:spcPts val="0"/>
              </a:spcAft>
              <a:buSzPts val="3400"/>
              <a:buNone/>
              <a:defRPr/>
            </a:lvl8pPr>
            <a:lvl9pPr lvl="8" rtl="0" algn="l">
              <a:spcBef>
                <a:spcPts val="0"/>
              </a:spcBef>
              <a:spcAft>
                <a:spcPts val="0"/>
              </a:spcAft>
              <a:buSzPts val="3400"/>
              <a:buNone/>
              <a:defRPr/>
            </a:lvl9pPr>
          </a:lstStyle>
          <a:p/>
        </p:txBody>
      </p:sp>
      <p:sp>
        <p:nvSpPr>
          <p:cNvPr id="56" name="Google Shape;56;p14"/>
          <p:cNvSpPr txBox="1"/>
          <p:nvPr>
            <p:ph idx="1" type="body"/>
          </p:nvPr>
        </p:nvSpPr>
        <p:spPr>
          <a:xfrm>
            <a:off x="504000" y="1769040"/>
            <a:ext cx="9071700" cy="4384500"/>
          </a:xfrm>
          <a:prstGeom prst="rect">
            <a:avLst/>
          </a:prstGeom>
          <a:noFill/>
          <a:ln>
            <a:noFill/>
          </a:ln>
        </p:spPr>
        <p:txBody>
          <a:bodyPr anchorCtr="0" anchor="t" bIns="0" lIns="0" spcFirstLastPara="1" rIns="0" wrap="square" tIns="0"/>
          <a:lstStyle>
            <a:lvl1pPr indent="-228600" lvl="0" marL="457200" rtl="0" algn="l">
              <a:spcBef>
                <a:spcPts val="0"/>
              </a:spcBef>
              <a:spcAft>
                <a:spcPts val="0"/>
              </a:spcAft>
              <a:buSzPts val="2200"/>
              <a:buNone/>
              <a:defRPr/>
            </a:lvl1pPr>
            <a:lvl2pPr indent="-228600" lvl="1" marL="914400" rtl="0" algn="l">
              <a:spcBef>
                <a:spcPts val="2000"/>
              </a:spcBef>
              <a:spcAft>
                <a:spcPts val="0"/>
              </a:spcAft>
              <a:buSzPts val="1700"/>
              <a:buNone/>
              <a:defRPr/>
            </a:lvl2pPr>
            <a:lvl3pPr indent="-228600" lvl="2" marL="1371600" rtl="0" algn="l">
              <a:spcBef>
                <a:spcPts val="2000"/>
              </a:spcBef>
              <a:spcAft>
                <a:spcPts val="0"/>
              </a:spcAft>
              <a:buSzPts val="1700"/>
              <a:buNone/>
              <a:defRPr/>
            </a:lvl3pPr>
            <a:lvl4pPr indent="-228600" lvl="3" marL="1828800" rtl="0" algn="l">
              <a:spcBef>
                <a:spcPts val="2000"/>
              </a:spcBef>
              <a:spcAft>
                <a:spcPts val="0"/>
              </a:spcAft>
              <a:buSzPts val="1700"/>
              <a:buNone/>
              <a:defRPr/>
            </a:lvl4pPr>
            <a:lvl5pPr indent="-228600" lvl="4" marL="2286000" rtl="0" algn="l">
              <a:spcBef>
                <a:spcPts val="2000"/>
              </a:spcBef>
              <a:spcAft>
                <a:spcPts val="0"/>
              </a:spcAft>
              <a:buSzPts val="1700"/>
              <a:buNone/>
              <a:defRPr/>
            </a:lvl5pPr>
            <a:lvl6pPr indent="-228600" lvl="5" marL="2743200" rtl="0" algn="l">
              <a:spcBef>
                <a:spcPts val="2000"/>
              </a:spcBef>
              <a:spcAft>
                <a:spcPts val="0"/>
              </a:spcAft>
              <a:buSzPts val="1700"/>
              <a:buNone/>
              <a:defRPr/>
            </a:lvl6pPr>
            <a:lvl7pPr indent="-228600" lvl="6" marL="3200400" rtl="0" algn="l">
              <a:spcBef>
                <a:spcPts val="2000"/>
              </a:spcBef>
              <a:spcAft>
                <a:spcPts val="0"/>
              </a:spcAft>
              <a:buSzPts val="1700"/>
              <a:buNone/>
              <a:defRPr/>
            </a:lvl7pPr>
            <a:lvl8pPr indent="-228600" lvl="7" marL="3657600" rtl="0" algn="l">
              <a:spcBef>
                <a:spcPts val="2000"/>
              </a:spcBef>
              <a:spcAft>
                <a:spcPts val="0"/>
              </a:spcAft>
              <a:buSzPts val="1700"/>
              <a:buNone/>
              <a:defRPr/>
            </a:lvl8pPr>
            <a:lvl9pPr indent="-228600" lvl="8" marL="4114800" rtl="0" algn="l">
              <a:spcBef>
                <a:spcPts val="2000"/>
              </a:spcBef>
              <a:spcAft>
                <a:spcPts val="2000"/>
              </a:spcAft>
              <a:buSzPts val="1700"/>
              <a:buNone/>
              <a:defRPr/>
            </a:lvl9pPr>
          </a:lstStyle>
          <a:p/>
        </p:txBody>
      </p:sp>
      <p:sp>
        <p:nvSpPr>
          <p:cNvPr id="57" name="Google Shape;57;p14"/>
          <p:cNvSpPr txBox="1"/>
          <p:nvPr>
            <p:ph idx="12" type="sldNum"/>
          </p:nvPr>
        </p:nvSpPr>
        <p:spPr>
          <a:xfrm>
            <a:off x="9433260" y="6981108"/>
            <a:ext cx="604800" cy="578700"/>
          </a:xfrm>
          <a:prstGeom prst="rect">
            <a:avLst/>
          </a:prstGeom>
        </p:spPr>
        <p:txBody>
          <a:bodyPr anchorCtr="0" anchor="t" bIns="111975" lIns="111975" spcFirstLastPara="1" rIns="111975" wrap="square" tIns="111975">
            <a:noAutofit/>
          </a:bodyPr>
          <a:lstStyle>
            <a:lvl1pPr lvl="0">
              <a:buNone/>
              <a:defRPr sz="1400"/>
            </a:lvl1pPr>
            <a:lvl2pPr lvl="1">
              <a:buNone/>
              <a:defRPr sz="1400"/>
            </a:lvl2pPr>
            <a:lvl3pPr lvl="2">
              <a:buNone/>
              <a:defRPr sz="1400"/>
            </a:lvl3pPr>
            <a:lvl4pPr lvl="3">
              <a:buNone/>
              <a:defRPr sz="1400"/>
            </a:lvl4pPr>
            <a:lvl5pPr lvl="4">
              <a:buNone/>
              <a:defRPr sz="1400"/>
            </a:lvl5pPr>
            <a:lvl6pPr lvl="5">
              <a:buNone/>
              <a:defRPr sz="1400"/>
            </a:lvl6pPr>
            <a:lvl7pPr lvl="6">
              <a:buNone/>
              <a:defRPr sz="1400"/>
            </a:lvl7pPr>
            <a:lvl8pPr lvl="7">
              <a:buNone/>
              <a:defRPr sz="1400"/>
            </a:lvl8pPr>
            <a:lvl9pPr lvl="8">
              <a:buNone/>
              <a:defRPr sz="1400"/>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3628" y="3161218"/>
            <a:ext cx="9393300" cy="1237200"/>
          </a:xfrm>
          <a:prstGeom prst="rect">
            <a:avLst/>
          </a:prstGeom>
        </p:spPr>
        <p:txBody>
          <a:bodyPr anchorCtr="0" anchor="ctr" bIns="111975" lIns="111975" spcFirstLastPara="1" rIns="111975" wrap="square" tIns="111975"/>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5" name="Google Shape;15;p3"/>
          <p:cNvSpPr txBox="1"/>
          <p:nvPr>
            <p:ph idx="12" type="sldNum"/>
          </p:nvPr>
        </p:nvSpPr>
        <p:spPr>
          <a:xfrm>
            <a:off x="9340296" y="6853777"/>
            <a:ext cx="604800" cy="578400"/>
          </a:xfrm>
          <a:prstGeom prst="rect">
            <a:avLst/>
          </a:prstGeom>
        </p:spPr>
        <p:txBody>
          <a:bodyPr anchorCtr="0" anchor="ctr" bIns="111975" lIns="111975" spcFirstLastPara="1" rIns="111975" wrap="square" tIns="1119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3628" y="654077"/>
            <a:ext cx="9393300" cy="841800"/>
          </a:xfrm>
          <a:prstGeom prst="rect">
            <a:avLst/>
          </a:prstGeom>
        </p:spPr>
        <p:txBody>
          <a:bodyPr anchorCtr="0" anchor="t" bIns="111975" lIns="111975" spcFirstLastPara="1" rIns="111975" wrap="square" tIns="111975"/>
          <a:lstStyle>
            <a:lvl1pPr lvl="0">
              <a:spcBef>
                <a:spcPts val="0"/>
              </a:spcBef>
              <a:spcAft>
                <a:spcPts val="0"/>
              </a:spcAft>
              <a:buSzPts val="3400"/>
              <a:buNone/>
              <a:defRPr/>
            </a:lvl1pPr>
            <a:lvl2pPr lvl="1">
              <a:spcBef>
                <a:spcPts val="0"/>
              </a:spcBef>
              <a:spcAft>
                <a:spcPts val="0"/>
              </a:spcAft>
              <a:buSzPts val="3400"/>
              <a:buNone/>
              <a:defRPr/>
            </a:lvl2pPr>
            <a:lvl3pPr lvl="2">
              <a:spcBef>
                <a:spcPts val="0"/>
              </a:spcBef>
              <a:spcAft>
                <a:spcPts val="0"/>
              </a:spcAft>
              <a:buSzPts val="3400"/>
              <a:buNone/>
              <a:defRPr/>
            </a:lvl3pPr>
            <a:lvl4pPr lvl="3">
              <a:spcBef>
                <a:spcPts val="0"/>
              </a:spcBef>
              <a:spcAft>
                <a:spcPts val="0"/>
              </a:spcAft>
              <a:buSzPts val="3400"/>
              <a:buNone/>
              <a:defRPr/>
            </a:lvl4pPr>
            <a:lvl5pPr lvl="4">
              <a:spcBef>
                <a:spcPts val="0"/>
              </a:spcBef>
              <a:spcAft>
                <a:spcPts val="0"/>
              </a:spcAft>
              <a:buSzPts val="3400"/>
              <a:buNone/>
              <a:defRPr/>
            </a:lvl5pPr>
            <a:lvl6pPr lvl="5">
              <a:spcBef>
                <a:spcPts val="0"/>
              </a:spcBef>
              <a:spcAft>
                <a:spcPts val="0"/>
              </a:spcAft>
              <a:buSzPts val="3400"/>
              <a:buNone/>
              <a:defRPr/>
            </a:lvl6pPr>
            <a:lvl7pPr lvl="6">
              <a:spcBef>
                <a:spcPts val="0"/>
              </a:spcBef>
              <a:spcAft>
                <a:spcPts val="0"/>
              </a:spcAft>
              <a:buSzPts val="3400"/>
              <a:buNone/>
              <a:defRPr/>
            </a:lvl7pPr>
            <a:lvl8pPr lvl="7">
              <a:spcBef>
                <a:spcPts val="0"/>
              </a:spcBef>
              <a:spcAft>
                <a:spcPts val="0"/>
              </a:spcAft>
              <a:buSzPts val="3400"/>
              <a:buNone/>
              <a:defRPr/>
            </a:lvl8pPr>
            <a:lvl9pPr lvl="8">
              <a:spcBef>
                <a:spcPts val="0"/>
              </a:spcBef>
              <a:spcAft>
                <a:spcPts val="0"/>
              </a:spcAft>
              <a:buSzPts val="3400"/>
              <a:buNone/>
              <a:defRPr/>
            </a:lvl9pPr>
          </a:lstStyle>
          <a:p/>
        </p:txBody>
      </p:sp>
      <p:sp>
        <p:nvSpPr>
          <p:cNvPr id="18" name="Google Shape;18;p4"/>
          <p:cNvSpPr txBox="1"/>
          <p:nvPr>
            <p:ph idx="1" type="body"/>
          </p:nvPr>
        </p:nvSpPr>
        <p:spPr>
          <a:xfrm>
            <a:off x="343628" y="1693854"/>
            <a:ext cx="9393300" cy="5021400"/>
          </a:xfrm>
          <a:prstGeom prst="rect">
            <a:avLst/>
          </a:prstGeom>
        </p:spPr>
        <p:txBody>
          <a:bodyPr anchorCtr="0" anchor="t" bIns="111975" lIns="111975" spcFirstLastPara="1" rIns="111975" wrap="square" tIns="111975"/>
          <a:lstStyle>
            <a:lvl1pPr indent="-368300" lvl="0" marL="457200">
              <a:spcBef>
                <a:spcPts val="0"/>
              </a:spcBef>
              <a:spcAft>
                <a:spcPts val="0"/>
              </a:spcAft>
              <a:buSzPts val="2200"/>
              <a:buChar char="●"/>
              <a:defRPr/>
            </a:lvl1pPr>
            <a:lvl2pPr indent="-336550" lvl="1" marL="914400">
              <a:spcBef>
                <a:spcPts val="2000"/>
              </a:spcBef>
              <a:spcAft>
                <a:spcPts val="0"/>
              </a:spcAft>
              <a:buSzPts val="1700"/>
              <a:buChar char="○"/>
              <a:defRPr/>
            </a:lvl2pPr>
            <a:lvl3pPr indent="-336550" lvl="2" marL="1371600">
              <a:spcBef>
                <a:spcPts val="2000"/>
              </a:spcBef>
              <a:spcAft>
                <a:spcPts val="0"/>
              </a:spcAft>
              <a:buSzPts val="1700"/>
              <a:buChar char="■"/>
              <a:defRPr/>
            </a:lvl3pPr>
            <a:lvl4pPr indent="-336550" lvl="3" marL="1828800">
              <a:spcBef>
                <a:spcPts val="2000"/>
              </a:spcBef>
              <a:spcAft>
                <a:spcPts val="0"/>
              </a:spcAft>
              <a:buSzPts val="1700"/>
              <a:buChar char="●"/>
              <a:defRPr/>
            </a:lvl4pPr>
            <a:lvl5pPr indent="-336550" lvl="4" marL="2286000">
              <a:spcBef>
                <a:spcPts val="2000"/>
              </a:spcBef>
              <a:spcAft>
                <a:spcPts val="0"/>
              </a:spcAft>
              <a:buSzPts val="1700"/>
              <a:buChar char="○"/>
              <a:defRPr/>
            </a:lvl5pPr>
            <a:lvl6pPr indent="-336550" lvl="5" marL="2743200">
              <a:spcBef>
                <a:spcPts val="2000"/>
              </a:spcBef>
              <a:spcAft>
                <a:spcPts val="0"/>
              </a:spcAft>
              <a:buSzPts val="1700"/>
              <a:buChar char="■"/>
              <a:defRPr/>
            </a:lvl6pPr>
            <a:lvl7pPr indent="-336550" lvl="6" marL="3200400">
              <a:spcBef>
                <a:spcPts val="2000"/>
              </a:spcBef>
              <a:spcAft>
                <a:spcPts val="0"/>
              </a:spcAft>
              <a:buSzPts val="1700"/>
              <a:buChar char="●"/>
              <a:defRPr/>
            </a:lvl7pPr>
            <a:lvl8pPr indent="-336550" lvl="7" marL="3657600">
              <a:spcBef>
                <a:spcPts val="2000"/>
              </a:spcBef>
              <a:spcAft>
                <a:spcPts val="0"/>
              </a:spcAft>
              <a:buSzPts val="1700"/>
              <a:buChar char="○"/>
              <a:defRPr/>
            </a:lvl8pPr>
            <a:lvl9pPr indent="-336550" lvl="8" marL="4114800">
              <a:spcBef>
                <a:spcPts val="2000"/>
              </a:spcBef>
              <a:spcAft>
                <a:spcPts val="2000"/>
              </a:spcAft>
              <a:buSzPts val="1700"/>
              <a:buChar char="■"/>
              <a:defRPr/>
            </a:lvl9pPr>
          </a:lstStyle>
          <a:p/>
        </p:txBody>
      </p:sp>
      <p:sp>
        <p:nvSpPr>
          <p:cNvPr id="19" name="Google Shape;19;p4"/>
          <p:cNvSpPr txBox="1"/>
          <p:nvPr>
            <p:ph idx="12" type="sldNum"/>
          </p:nvPr>
        </p:nvSpPr>
        <p:spPr>
          <a:xfrm>
            <a:off x="9340296" y="6853777"/>
            <a:ext cx="604800" cy="578400"/>
          </a:xfrm>
          <a:prstGeom prst="rect">
            <a:avLst/>
          </a:prstGeom>
        </p:spPr>
        <p:txBody>
          <a:bodyPr anchorCtr="0" anchor="ctr" bIns="111975" lIns="111975" spcFirstLastPara="1" rIns="111975" wrap="square" tIns="1119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3628" y="654077"/>
            <a:ext cx="9393300" cy="841800"/>
          </a:xfrm>
          <a:prstGeom prst="rect">
            <a:avLst/>
          </a:prstGeom>
        </p:spPr>
        <p:txBody>
          <a:bodyPr anchorCtr="0" anchor="t" bIns="111975" lIns="111975" spcFirstLastPara="1" rIns="111975" wrap="square" tIns="111975"/>
          <a:lstStyle>
            <a:lvl1pPr lvl="0">
              <a:spcBef>
                <a:spcPts val="0"/>
              </a:spcBef>
              <a:spcAft>
                <a:spcPts val="0"/>
              </a:spcAft>
              <a:buSzPts val="3400"/>
              <a:buNone/>
              <a:defRPr/>
            </a:lvl1pPr>
            <a:lvl2pPr lvl="1">
              <a:spcBef>
                <a:spcPts val="0"/>
              </a:spcBef>
              <a:spcAft>
                <a:spcPts val="0"/>
              </a:spcAft>
              <a:buSzPts val="3400"/>
              <a:buNone/>
              <a:defRPr/>
            </a:lvl2pPr>
            <a:lvl3pPr lvl="2">
              <a:spcBef>
                <a:spcPts val="0"/>
              </a:spcBef>
              <a:spcAft>
                <a:spcPts val="0"/>
              </a:spcAft>
              <a:buSzPts val="3400"/>
              <a:buNone/>
              <a:defRPr/>
            </a:lvl3pPr>
            <a:lvl4pPr lvl="3">
              <a:spcBef>
                <a:spcPts val="0"/>
              </a:spcBef>
              <a:spcAft>
                <a:spcPts val="0"/>
              </a:spcAft>
              <a:buSzPts val="3400"/>
              <a:buNone/>
              <a:defRPr/>
            </a:lvl4pPr>
            <a:lvl5pPr lvl="4">
              <a:spcBef>
                <a:spcPts val="0"/>
              </a:spcBef>
              <a:spcAft>
                <a:spcPts val="0"/>
              </a:spcAft>
              <a:buSzPts val="3400"/>
              <a:buNone/>
              <a:defRPr/>
            </a:lvl5pPr>
            <a:lvl6pPr lvl="5">
              <a:spcBef>
                <a:spcPts val="0"/>
              </a:spcBef>
              <a:spcAft>
                <a:spcPts val="0"/>
              </a:spcAft>
              <a:buSzPts val="3400"/>
              <a:buNone/>
              <a:defRPr/>
            </a:lvl6pPr>
            <a:lvl7pPr lvl="6">
              <a:spcBef>
                <a:spcPts val="0"/>
              </a:spcBef>
              <a:spcAft>
                <a:spcPts val="0"/>
              </a:spcAft>
              <a:buSzPts val="3400"/>
              <a:buNone/>
              <a:defRPr/>
            </a:lvl7pPr>
            <a:lvl8pPr lvl="7">
              <a:spcBef>
                <a:spcPts val="0"/>
              </a:spcBef>
              <a:spcAft>
                <a:spcPts val="0"/>
              </a:spcAft>
              <a:buSzPts val="3400"/>
              <a:buNone/>
              <a:defRPr/>
            </a:lvl8pPr>
            <a:lvl9pPr lvl="8">
              <a:spcBef>
                <a:spcPts val="0"/>
              </a:spcBef>
              <a:spcAft>
                <a:spcPts val="0"/>
              </a:spcAft>
              <a:buSzPts val="3400"/>
              <a:buNone/>
              <a:defRPr/>
            </a:lvl9pPr>
          </a:lstStyle>
          <a:p/>
        </p:txBody>
      </p:sp>
      <p:sp>
        <p:nvSpPr>
          <p:cNvPr id="22" name="Google Shape;22;p5"/>
          <p:cNvSpPr txBox="1"/>
          <p:nvPr>
            <p:ph idx="1" type="body"/>
          </p:nvPr>
        </p:nvSpPr>
        <p:spPr>
          <a:xfrm>
            <a:off x="343628" y="1693854"/>
            <a:ext cx="4409700" cy="5021400"/>
          </a:xfrm>
          <a:prstGeom prst="rect">
            <a:avLst/>
          </a:prstGeom>
        </p:spPr>
        <p:txBody>
          <a:bodyPr anchorCtr="0" anchor="t" bIns="111975" lIns="111975" spcFirstLastPara="1" rIns="111975" wrap="square" tIns="111975"/>
          <a:lstStyle>
            <a:lvl1pPr indent="-336550" lvl="0" marL="457200">
              <a:spcBef>
                <a:spcPts val="0"/>
              </a:spcBef>
              <a:spcAft>
                <a:spcPts val="0"/>
              </a:spcAft>
              <a:buSzPts val="1700"/>
              <a:buChar char="●"/>
              <a:defRPr sz="1700"/>
            </a:lvl1pPr>
            <a:lvl2pPr indent="-323850" lvl="1" marL="914400">
              <a:spcBef>
                <a:spcPts val="2000"/>
              </a:spcBef>
              <a:spcAft>
                <a:spcPts val="0"/>
              </a:spcAft>
              <a:buSzPts val="1500"/>
              <a:buChar char="○"/>
              <a:defRPr sz="1500"/>
            </a:lvl2pPr>
            <a:lvl3pPr indent="-323850" lvl="2" marL="1371600">
              <a:spcBef>
                <a:spcPts val="2000"/>
              </a:spcBef>
              <a:spcAft>
                <a:spcPts val="0"/>
              </a:spcAft>
              <a:buSzPts val="1500"/>
              <a:buChar char="■"/>
              <a:defRPr sz="1500"/>
            </a:lvl3pPr>
            <a:lvl4pPr indent="-323850" lvl="3" marL="1828800">
              <a:spcBef>
                <a:spcPts val="2000"/>
              </a:spcBef>
              <a:spcAft>
                <a:spcPts val="0"/>
              </a:spcAft>
              <a:buSzPts val="1500"/>
              <a:buChar char="●"/>
              <a:defRPr sz="1500"/>
            </a:lvl4pPr>
            <a:lvl5pPr indent="-323850" lvl="4" marL="2286000">
              <a:spcBef>
                <a:spcPts val="2000"/>
              </a:spcBef>
              <a:spcAft>
                <a:spcPts val="0"/>
              </a:spcAft>
              <a:buSzPts val="1500"/>
              <a:buChar char="○"/>
              <a:defRPr sz="1500"/>
            </a:lvl5pPr>
            <a:lvl6pPr indent="-323850" lvl="5" marL="2743200">
              <a:spcBef>
                <a:spcPts val="2000"/>
              </a:spcBef>
              <a:spcAft>
                <a:spcPts val="0"/>
              </a:spcAft>
              <a:buSzPts val="1500"/>
              <a:buChar char="■"/>
              <a:defRPr sz="1500"/>
            </a:lvl6pPr>
            <a:lvl7pPr indent="-323850" lvl="6" marL="3200400">
              <a:spcBef>
                <a:spcPts val="2000"/>
              </a:spcBef>
              <a:spcAft>
                <a:spcPts val="0"/>
              </a:spcAft>
              <a:buSzPts val="1500"/>
              <a:buChar char="●"/>
              <a:defRPr sz="1500"/>
            </a:lvl7pPr>
            <a:lvl8pPr indent="-323850" lvl="7" marL="3657600">
              <a:spcBef>
                <a:spcPts val="2000"/>
              </a:spcBef>
              <a:spcAft>
                <a:spcPts val="0"/>
              </a:spcAft>
              <a:buSzPts val="1500"/>
              <a:buChar char="○"/>
              <a:defRPr sz="1500"/>
            </a:lvl8pPr>
            <a:lvl9pPr indent="-323850" lvl="8" marL="4114800">
              <a:spcBef>
                <a:spcPts val="2000"/>
              </a:spcBef>
              <a:spcAft>
                <a:spcPts val="2000"/>
              </a:spcAft>
              <a:buSzPts val="1500"/>
              <a:buChar char="■"/>
              <a:defRPr sz="1500"/>
            </a:lvl9pPr>
          </a:lstStyle>
          <a:p/>
        </p:txBody>
      </p:sp>
      <p:sp>
        <p:nvSpPr>
          <p:cNvPr id="23" name="Google Shape;23;p5"/>
          <p:cNvSpPr txBox="1"/>
          <p:nvPr>
            <p:ph idx="2" type="body"/>
          </p:nvPr>
        </p:nvSpPr>
        <p:spPr>
          <a:xfrm>
            <a:off x="5327385" y="1693854"/>
            <a:ext cx="4409700" cy="5021400"/>
          </a:xfrm>
          <a:prstGeom prst="rect">
            <a:avLst/>
          </a:prstGeom>
        </p:spPr>
        <p:txBody>
          <a:bodyPr anchorCtr="0" anchor="t" bIns="111975" lIns="111975" spcFirstLastPara="1" rIns="111975" wrap="square" tIns="111975"/>
          <a:lstStyle>
            <a:lvl1pPr indent="-336550" lvl="0" marL="457200">
              <a:spcBef>
                <a:spcPts val="0"/>
              </a:spcBef>
              <a:spcAft>
                <a:spcPts val="0"/>
              </a:spcAft>
              <a:buSzPts val="1700"/>
              <a:buChar char="●"/>
              <a:defRPr sz="1700"/>
            </a:lvl1pPr>
            <a:lvl2pPr indent="-323850" lvl="1" marL="914400">
              <a:spcBef>
                <a:spcPts val="2000"/>
              </a:spcBef>
              <a:spcAft>
                <a:spcPts val="0"/>
              </a:spcAft>
              <a:buSzPts val="1500"/>
              <a:buChar char="○"/>
              <a:defRPr sz="1500"/>
            </a:lvl2pPr>
            <a:lvl3pPr indent="-323850" lvl="2" marL="1371600">
              <a:spcBef>
                <a:spcPts val="2000"/>
              </a:spcBef>
              <a:spcAft>
                <a:spcPts val="0"/>
              </a:spcAft>
              <a:buSzPts val="1500"/>
              <a:buChar char="■"/>
              <a:defRPr sz="1500"/>
            </a:lvl3pPr>
            <a:lvl4pPr indent="-323850" lvl="3" marL="1828800">
              <a:spcBef>
                <a:spcPts val="2000"/>
              </a:spcBef>
              <a:spcAft>
                <a:spcPts val="0"/>
              </a:spcAft>
              <a:buSzPts val="1500"/>
              <a:buChar char="●"/>
              <a:defRPr sz="1500"/>
            </a:lvl4pPr>
            <a:lvl5pPr indent="-323850" lvl="4" marL="2286000">
              <a:spcBef>
                <a:spcPts val="2000"/>
              </a:spcBef>
              <a:spcAft>
                <a:spcPts val="0"/>
              </a:spcAft>
              <a:buSzPts val="1500"/>
              <a:buChar char="○"/>
              <a:defRPr sz="1500"/>
            </a:lvl5pPr>
            <a:lvl6pPr indent="-323850" lvl="5" marL="2743200">
              <a:spcBef>
                <a:spcPts val="2000"/>
              </a:spcBef>
              <a:spcAft>
                <a:spcPts val="0"/>
              </a:spcAft>
              <a:buSzPts val="1500"/>
              <a:buChar char="■"/>
              <a:defRPr sz="1500"/>
            </a:lvl6pPr>
            <a:lvl7pPr indent="-323850" lvl="6" marL="3200400">
              <a:spcBef>
                <a:spcPts val="2000"/>
              </a:spcBef>
              <a:spcAft>
                <a:spcPts val="0"/>
              </a:spcAft>
              <a:buSzPts val="1500"/>
              <a:buChar char="●"/>
              <a:defRPr sz="1500"/>
            </a:lvl7pPr>
            <a:lvl8pPr indent="-323850" lvl="7" marL="3657600">
              <a:spcBef>
                <a:spcPts val="2000"/>
              </a:spcBef>
              <a:spcAft>
                <a:spcPts val="0"/>
              </a:spcAft>
              <a:buSzPts val="1500"/>
              <a:buChar char="○"/>
              <a:defRPr sz="1500"/>
            </a:lvl8pPr>
            <a:lvl9pPr indent="-323850" lvl="8" marL="4114800">
              <a:spcBef>
                <a:spcPts val="2000"/>
              </a:spcBef>
              <a:spcAft>
                <a:spcPts val="2000"/>
              </a:spcAft>
              <a:buSzPts val="1500"/>
              <a:buChar char="■"/>
              <a:defRPr sz="1500"/>
            </a:lvl9pPr>
          </a:lstStyle>
          <a:p/>
        </p:txBody>
      </p:sp>
      <p:sp>
        <p:nvSpPr>
          <p:cNvPr id="24" name="Google Shape;24;p5"/>
          <p:cNvSpPr txBox="1"/>
          <p:nvPr>
            <p:ph idx="12" type="sldNum"/>
          </p:nvPr>
        </p:nvSpPr>
        <p:spPr>
          <a:xfrm>
            <a:off x="9340296" y="6853777"/>
            <a:ext cx="604800" cy="578400"/>
          </a:xfrm>
          <a:prstGeom prst="rect">
            <a:avLst/>
          </a:prstGeom>
        </p:spPr>
        <p:txBody>
          <a:bodyPr anchorCtr="0" anchor="ctr" bIns="111975" lIns="111975" spcFirstLastPara="1" rIns="111975" wrap="square" tIns="1119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3628" y="654077"/>
            <a:ext cx="9393300" cy="841800"/>
          </a:xfrm>
          <a:prstGeom prst="rect">
            <a:avLst/>
          </a:prstGeom>
        </p:spPr>
        <p:txBody>
          <a:bodyPr anchorCtr="0" anchor="t" bIns="111975" lIns="111975" spcFirstLastPara="1" rIns="111975" wrap="square" tIns="111975"/>
          <a:lstStyle>
            <a:lvl1pPr lvl="0">
              <a:spcBef>
                <a:spcPts val="0"/>
              </a:spcBef>
              <a:spcAft>
                <a:spcPts val="0"/>
              </a:spcAft>
              <a:buSzPts val="3400"/>
              <a:buNone/>
              <a:defRPr/>
            </a:lvl1pPr>
            <a:lvl2pPr lvl="1">
              <a:spcBef>
                <a:spcPts val="0"/>
              </a:spcBef>
              <a:spcAft>
                <a:spcPts val="0"/>
              </a:spcAft>
              <a:buSzPts val="3400"/>
              <a:buNone/>
              <a:defRPr/>
            </a:lvl2pPr>
            <a:lvl3pPr lvl="2">
              <a:spcBef>
                <a:spcPts val="0"/>
              </a:spcBef>
              <a:spcAft>
                <a:spcPts val="0"/>
              </a:spcAft>
              <a:buSzPts val="3400"/>
              <a:buNone/>
              <a:defRPr/>
            </a:lvl3pPr>
            <a:lvl4pPr lvl="3">
              <a:spcBef>
                <a:spcPts val="0"/>
              </a:spcBef>
              <a:spcAft>
                <a:spcPts val="0"/>
              </a:spcAft>
              <a:buSzPts val="3400"/>
              <a:buNone/>
              <a:defRPr/>
            </a:lvl4pPr>
            <a:lvl5pPr lvl="4">
              <a:spcBef>
                <a:spcPts val="0"/>
              </a:spcBef>
              <a:spcAft>
                <a:spcPts val="0"/>
              </a:spcAft>
              <a:buSzPts val="3400"/>
              <a:buNone/>
              <a:defRPr/>
            </a:lvl5pPr>
            <a:lvl6pPr lvl="5">
              <a:spcBef>
                <a:spcPts val="0"/>
              </a:spcBef>
              <a:spcAft>
                <a:spcPts val="0"/>
              </a:spcAft>
              <a:buSzPts val="3400"/>
              <a:buNone/>
              <a:defRPr/>
            </a:lvl6pPr>
            <a:lvl7pPr lvl="6">
              <a:spcBef>
                <a:spcPts val="0"/>
              </a:spcBef>
              <a:spcAft>
                <a:spcPts val="0"/>
              </a:spcAft>
              <a:buSzPts val="3400"/>
              <a:buNone/>
              <a:defRPr/>
            </a:lvl7pPr>
            <a:lvl8pPr lvl="7">
              <a:spcBef>
                <a:spcPts val="0"/>
              </a:spcBef>
              <a:spcAft>
                <a:spcPts val="0"/>
              </a:spcAft>
              <a:buSzPts val="3400"/>
              <a:buNone/>
              <a:defRPr/>
            </a:lvl8pPr>
            <a:lvl9pPr lvl="8">
              <a:spcBef>
                <a:spcPts val="0"/>
              </a:spcBef>
              <a:spcAft>
                <a:spcPts val="0"/>
              </a:spcAft>
              <a:buSzPts val="3400"/>
              <a:buNone/>
              <a:defRPr/>
            </a:lvl9pPr>
          </a:lstStyle>
          <a:p/>
        </p:txBody>
      </p:sp>
      <p:sp>
        <p:nvSpPr>
          <p:cNvPr id="27" name="Google Shape;27;p6"/>
          <p:cNvSpPr txBox="1"/>
          <p:nvPr>
            <p:ph idx="12" type="sldNum"/>
          </p:nvPr>
        </p:nvSpPr>
        <p:spPr>
          <a:xfrm>
            <a:off x="9340296" y="6853777"/>
            <a:ext cx="604800" cy="578400"/>
          </a:xfrm>
          <a:prstGeom prst="rect">
            <a:avLst/>
          </a:prstGeom>
        </p:spPr>
        <p:txBody>
          <a:bodyPr anchorCtr="0" anchor="ctr" bIns="111975" lIns="111975" spcFirstLastPara="1" rIns="111975" wrap="square" tIns="1119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3628" y="816595"/>
            <a:ext cx="3095700" cy="1110600"/>
          </a:xfrm>
          <a:prstGeom prst="rect">
            <a:avLst/>
          </a:prstGeom>
        </p:spPr>
        <p:txBody>
          <a:bodyPr anchorCtr="0" anchor="b" bIns="111975" lIns="111975" spcFirstLastPara="1" rIns="111975" wrap="square" tIns="111975"/>
          <a:lstStyle>
            <a:lvl1pPr lvl="0">
              <a:spcBef>
                <a:spcPts val="0"/>
              </a:spcBef>
              <a:spcAft>
                <a:spcPts val="0"/>
              </a:spcAft>
              <a:buSzPts val="2900"/>
              <a:buNone/>
              <a:defRPr sz="2900"/>
            </a:lvl1pPr>
            <a:lvl2pPr lvl="1">
              <a:spcBef>
                <a:spcPts val="0"/>
              </a:spcBef>
              <a:spcAft>
                <a:spcPts val="0"/>
              </a:spcAft>
              <a:buSzPts val="2900"/>
              <a:buNone/>
              <a:defRPr sz="2900"/>
            </a:lvl2pPr>
            <a:lvl3pPr lvl="2">
              <a:spcBef>
                <a:spcPts val="0"/>
              </a:spcBef>
              <a:spcAft>
                <a:spcPts val="0"/>
              </a:spcAft>
              <a:buSzPts val="2900"/>
              <a:buNone/>
              <a:defRPr sz="2900"/>
            </a:lvl3pPr>
            <a:lvl4pPr lvl="3">
              <a:spcBef>
                <a:spcPts val="0"/>
              </a:spcBef>
              <a:spcAft>
                <a:spcPts val="0"/>
              </a:spcAft>
              <a:buSzPts val="2900"/>
              <a:buNone/>
              <a:defRPr sz="2900"/>
            </a:lvl4pPr>
            <a:lvl5pPr lvl="4">
              <a:spcBef>
                <a:spcPts val="0"/>
              </a:spcBef>
              <a:spcAft>
                <a:spcPts val="0"/>
              </a:spcAft>
              <a:buSzPts val="2900"/>
              <a:buNone/>
              <a:defRPr sz="2900"/>
            </a:lvl5pPr>
            <a:lvl6pPr lvl="5">
              <a:spcBef>
                <a:spcPts val="0"/>
              </a:spcBef>
              <a:spcAft>
                <a:spcPts val="0"/>
              </a:spcAft>
              <a:buSzPts val="2900"/>
              <a:buNone/>
              <a:defRPr sz="2900"/>
            </a:lvl6pPr>
            <a:lvl7pPr lvl="6">
              <a:spcBef>
                <a:spcPts val="0"/>
              </a:spcBef>
              <a:spcAft>
                <a:spcPts val="0"/>
              </a:spcAft>
              <a:buSzPts val="2900"/>
              <a:buNone/>
              <a:defRPr sz="2900"/>
            </a:lvl7pPr>
            <a:lvl8pPr lvl="7">
              <a:spcBef>
                <a:spcPts val="0"/>
              </a:spcBef>
              <a:spcAft>
                <a:spcPts val="0"/>
              </a:spcAft>
              <a:buSzPts val="2900"/>
              <a:buNone/>
              <a:defRPr sz="2900"/>
            </a:lvl8pPr>
            <a:lvl9pPr lvl="8">
              <a:spcBef>
                <a:spcPts val="0"/>
              </a:spcBef>
              <a:spcAft>
                <a:spcPts val="0"/>
              </a:spcAft>
              <a:buSzPts val="2900"/>
              <a:buNone/>
              <a:defRPr sz="2900"/>
            </a:lvl9pPr>
          </a:lstStyle>
          <a:p/>
        </p:txBody>
      </p:sp>
      <p:sp>
        <p:nvSpPr>
          <p:cNvPr id="30" name="Google Shape;30;p7"/>
          <p:cNvSpPr txBox="1"/>
          <p:nvPr>
            <p:ph idx="1" type="body"/>
          </p:nvPr>
        </p:nvSpPr>
        <p:spPr>
          <a:xfrm>
            <a:off x="343628" y="2042369"/>
            <a:ext cx="3095700" cy="4672800"/>
          </a:xfrm>
          <a:prstGeom prst="rect">
            <a:avLst/>
          </a:prstGeom>
        </p:spPr>
        <p:txBody>
          <a:bodyPr anchorCtr="0" anchor="t" bIns="111975" lIns="111975" spcFirstLastPara="1" rIns="111975" wrap="square" tIns="111975"/>
          <a:lstStyle>
            <a:lvl1pPr indent="-323850" lvl="0" marL="457200">
              <a:spcBef>
                <a:spcPts val="0"/>
              </a:spcBef>
              <a:spcAft>
                <a:spcPts val="0"/>
              </a:spcAft>
              <a:buSzPts val="1500"/>
              <a:buChar char="●"/>
              <a:defRPr sz="1500"/>
            </a:lvl1pPr>
            <a:lvl2pPr indent="-323850" lvl="1" marL="914400">
              <a:spcBef>
                <a:spcPts val="2000"/>
              </a:spcBef>
              <a:spcAft>
                <a:spcPts val="0"/>
              </a:spcAft>
              <a:buSzPts val="1500"/>
              <a:buChar char="○"/>
              <a:defRPr sz="1500"/>
            </a:lvl2pPr>
            <a:lvl3pPr indent="-323850" lvl="2" marL="1371600">
              <a:spcBef>
                <a:spcPts val="2000"/>
              </a:spcBef>
              <a:spcAft>
                <a:spcPts val="0"/>
              </a:spcAft>
              <a:buSzPts val="1500"/>
              <a:buChar char="■"/>
              <a:defRPr sz="1500"/>
            </a:lvl3pPr>
            <a:lvl4pPr indent="-323850" lvl="3" marL="1828800">
              <a:spcBef>
                <a:spcPts val="2000"/>
              </a:spcBef>
              <a:spcAft>
                <a:spcPts val="0"/>
              </a:spcAft>
              <a:buSzPts val="1500"/>
              <a:buChar char="●"/>
              <a:defRPr sz="1500"/>
            </a:lvl4pPr>
            <a:lvl5pPr indent="-323850" lvl="4" marL="2286000">
              <a:spcBef>
                <a:spcPts val="2000"/>
              </a:spcBef>
              <a:spcAft>
                <a:spcPts val="0"/>
              </a:spcAft>
              <a:buSzPts val="1500"/>
              <a:buChar char="○"/>
              <a:defRPr sz="1500"/>
            </a:lvl5pPr>
            <a:lvl6pPr indent="-323850" lvl="5" marL="2743200">
              <a:spcBef>
                <a:spcPts val="2000"/>
              </a:spcBef>
              <a:spcAft>
                <a:spcPts val="0"/>
              </a:spcAft>
              <a:buSzPts val="1500"/>
              <a:buChar char="■"/>
              <a:defRPr sz="1500"/>
            </a:lvl6pPr>
            <a:lvl7pPr indent="-323850" lvl="6" marL="3200400">
              <a:spcBef>
                <a:spcPts val="2000"/>
              </a:spcBef>
              <a:spcAft>
                <a:spcPts val="0"/>
              </a:spcAft>
              <a:buSzPts val="1500"/>
              <a:buChar char="●"/>
              <a:defRPr sz="1500"/>
            </a:lvl7pPr>
            <a:lvl8pPr indent="-323850" lvl="7" marL="3657600">
              <a:spcBef>
                <a:spcPts val="2000"/>
              </a:spcBef>
              <a:spcAft>
                <a:spcPts val="0"/>
              </a:spcAft>
              <a:buSzPts val="1500"/>
              <a:buChar char="○"/>
              <a:defRPr sz="1500"/>
            </a:lvl8pPr>
            <a:lvl9pPr indent="-323850" lvl="8" marL="4114800">
              <a:spcBef>
                <a:spcPts val="2000"/>
              </a:spcBef>
              <a:spcAft>
                <a:spcPts val="2000"/>
              </a:spcAft>
              <a:buSzPts val="1500"/>
              <a:buChar char="■"/>
              <a:defRPr sz="1500"/>
            </a:lvl9pPr>
          </a:lstStyle>
          <a:p/>
        </p:txBody>
      </p:sp>
      <p:sp>
        <p:nvSpPr>
          <p:cNvPr id="31" name="Google Shape;31;p7"/>
          <p:cNvSpPr txBox="1"/>
          <p:nvPr>
            <p:ph idx="12" type="sldNum"/>
          </p:nvPr>
        </p:nvSpPr>
        <p:spPr>
          <a:xfrm>
            <a:off x="9340296" y="6853777"/>
            <a:ext cx="604800" cy="578400"/>
          </a:xfrm>
          <a:prstGeom prst="rect">
            <a:avLst/>
          </a:prstGeom>
        </p:spPr>
        <p:txBody>
          <a:bodyPr anchorCtr="0" anchor="ctr" bIns="111975" lIns="111975" spcFirstLastPara="1" rIns="111975" wrap="square" tIns="1119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40467" y="661609"/>
            <a:ext cx="7020000" cy="6012600"/>
          </a:xfrm>
          <a:prstGeom prst="rect">
            <a:avLst/>
          </a:prstGeom>
        </p:spPr>
        <p:txBody>
          <a:bodyPr anchorCtr="0" anchor="ctr" bIns="111975" lIns="111975" spcFirstLastPara="1" rIns="111975" wrap="square" tIns="111975"/>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40296" y="6853777"/>
            <a:ext cx="604800" cy="578400"/>
          </a:xfrm>
          <a:prstGeom prst="rect">
            <a:avLst/>
          </a:prstGeom>
        </p:spPr>
        <p:txBody>
          <a:bodyPr anchorCtr="0" anchor="ctr" bIns="111975" lIns="111975" spcFirstLastPara="1" rIns="111975" wrap="square" tIns="1119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40313" y="-184"/>
            <a:ext cx="5040300" cy="7559700"/>
          </a:xfrm>
          <a:prstGeom prst="rect">
            <a:avLst/>
          </a:prstGeom>
          <a:solidFill>
            <a:schemeClr val="lt2"/>
          </a:solidFill>
          <a:ln>
            <a:noFill/>
          </a:ln>
        </p:spPr>
        <p:txBody>
          <a:bodyPr anchorCtr="0" anchor="ctr" bIns="111975" lIns="111975" spcFirstLastPara="1" rIns="111975" wrap="square" tIns="1119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695" y="1812463"/>
            <a:ext cx="4459500" cy="2178600"/>
          </a:xfrm>
          <a:prstGeom prst="rect">
            <a:avLst/>
          </a:prstGeom>
        </p:spPr>
        <p:txBody>
          <a:bodyPr anchorCtr="0" anchor="b" bIns="111975" lIns="111975" spcFirstLastPara="1" rIns="111975" wrap="square" tIns="111975"/>
          <a:lstStyle>
            <a:lvl1pPr lvl="0" algn="ctr">
              <a:spcBef>
                <a:spcPts val="0"/>
              </a:spcBef>
              <a:spcAft>
                <a:spcPts val="0"/>
              </a:spcAft>
              <a:buSzPts val="5100"/>
              <a:buNone/>
              <a:defRPr sz="5100"/>
            </a:lvl1pPr>
            <a:lvl2pPr lvl="1" algn="ctr">
              <a:spcBef>
                <a:spcPts val="0"/>
              </a:spcBef>
              <a:spcAft>
                <a:spcPts val="0"/>
              </a:spcAft>
              <a:buSzPts val="5100"/>
              <a:buNone/>
              <a:defRPr sz="5100"/>
            </a:lvl2pPr>
            <a:lvl3pPr lvl="2" algn="ctr">
              <a:spcBef>
                <a:spcPts val="0"/>
              </a:spcBef>
              <a:spcAft>
                <a:spcPts val="0"/>
              </a:spcAft>
              <a:buSzPts val="5100"/>
              <a:buNone/>
              <a:defRPr sz="5100"/>
            </a:lvl3pPr>
            <a:lvl4pPr lvl="3" algn="ctr">
              <a:spcBef>
                <a:spcPts val="0"/>
              </a:spcBef>
              <a:spcAft>
                <a:spcPts val="0"/>
              </a:spcAft>
              <a:buSzPts val="5100"/>
              <a:buNone/>
              <a:defRPr sz="5100"/>
            </a:lvl4pPr>
            <a:lvl5pPr lvl="4" algn="ctr">
              <a:spcBef>
                <a:spcPts val="0"/>
              </a:spcBef>
              <a:spcAft>
                <a:spcPts val="0"/>
              </a:spcAft>
              <a:buSzPts val="5100"/>
              <a:buNone/>
              <a:defRPr sz="5100"/>
            </a:lvl5pPr>
            <a:lvl6pPr lvl="5" algn="ctr">
              <a:spcBef>
                <a:spcPts val="0"/>
              </a:spcBef>
              <a:spcAft>
                <a:spcPts val="0"/>
              </a:spcAft>
              <a:buSzPts val="5100"/>
              <a:buNone/>
              <a:defRPr sz="5100"/>
            </a:lvl6pPr>
            <a:lvl7pPr lvl="6" algn="ctr">
              <a:spcBef>
                <a:spcPts val="0"/>
              </a:spcBef>
              <a:spcAft>
                <a:spcPts val="0"/>
              </a:spcAft>
              <a:buSzPts val="5100"/>
              <a:buNone/>
              <a:defRPr sz="5100"/>
            </a:lvl7pPr>
            <a:lvl8pPr lvl="7" algn="ctr">
              <a:spcBef>
                <a:spcPts val="0"/>
              </a:spcBef>
              <a:spcAft>
                <a:spcPts val="0"/>
              </a:spcAft>
              <a:buSzPts val="5100"/>
              <a:buNone/>
              <a:defRPr sz="5100"/>
            </a:lvl8pPr>
            <a:lvl9pPr lvl="8" algn="ctr">
              <a:spcBef>
                <a:spcPts val="0"/>
              </a:spcBef>
              <a:spcAft>
                <a:spcPts val="0"/>
              </a:spcAft>
              <a:buSzPts val="5100"/>
              <a:buNone/>
              <a:defRPr sz="5100"/>
            </a:lvl9pPr>
          </a:lstStyle>
          <a:p/>
        </p:txBody>
      </p:sp>
      <p:sp>
        <p:nvSpPr>
          <p:cNvPr id="38" name="Google Shape;38;p9"/>
          <p:cNvSpPr txBox="1"/>
          <p:nvPr>
            <p:ph idx="1" type="subTitle"/>
          </p:nvPr>
        </p:nvSpPr>
        <p:spPr>
          <a:xfrm>
            <a:off x="292695" y="4119828"/>
            <a:ext cx="4459500" cy="1815300"/>
          </a:xfrm>
          <a:prstGeom prst="rect">
            <a:avLst/>
          </a:prstGeom>
        </p:spPr>
        <p:txBody>
          <a:bodyPr anchorCtr="0" anchor="t" bIns="111975" lIns="111975" spcFirstLastPara="1" rIns="111975" wrap="square" tIns="111975"/>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45456" y="1064211"/>
            <a:ext cx="4230000" cy="5430900"/>
          </a:xfrm>
          <a:prstGeom prst="rect">
            <a:avLst/>
          </a:prstGeom>
        </p:spPr>
        <p:txBody>
          <a:bodyPr anchorCtr="0" anchor="ctr" bIns="111975" lIns="111975" spcFirstLastPara="1" rIns="111975" wrap="square" tIns="111975"/>
          <a:lstStyle>
            <a:lvl1pPr indent="-368300" lvl="0" marL="457200">
              <a:spcBef>
                <a:spcPts val="0"/>
              </a:spcBef>
              <a:spcAft>
                <a:spcPts val="0"/>
              </a:spcAft>
              <a:buSzPts val="2200"/>
              <a:buChar char="●"/>
              <a:defRPr/>
            </a:lvl1pPr>
            <a:lvl2pPr indent="-336550" lvl="1" marL="914400">
              <a:spcBef>
                <a:spcPts val="2000"/>
              </a:spcBef>
              <a:spcAft>
                <a:spcPts val="0"/>
              </a:spcAft>
              <a:buSzPts val="1700"/>
              <a:buChar char="○"/>
              <a:defRPr/>
            </a:lvl2pPr>
            <a:lvl3pPr indent="-336550" lvl="2" marL="1371600">
              <a:spcBef>
                <a:spcPts val="2000"/>
              </a:spcBef>
              <a:spcAft>
                <a:spcPts val="0"/>
              </a:spcAft>
              <a:buSzPts val="1700"/>
              <a:buChar char="■"/>
              <a:defRPr/>
            </a:lvl3pPr>
            <a:lvl4pPr indent="-336550" lvl="3" marL="1828800">
              <a:spcBef>
                <a:spcPts val="2000"/>
              </a:spcBef>
              <a:spcAft>
                <a:spcPts val="0"/>
              </a:spcAft>
              <a:buSzPts val="1700"/>
              <a:buChar char="●"/>
              <a:defRPr/>
            </a:lvl4pPr>
            <a:lvl5pPr indent="-336550" lvl="4" marL="2286000">
              <a:spcBef>
                <a:spcPts val="2000"/>
              </a:spcBef>
              <a:spcAft>
                <a:spcPts val="0"/>
              </a:spcAft>
              <a:buSzPts val="1700"/>
              <a:buChar char="○"/>
              <a:defRPr/>
            </a:lvl5pPr>
            <a:lvl6pPr indent="-336550" lvl="5" marL="2743200">
              <a:spcBef>
                <a:spcPts val="2000"/>
              </a:spcBef>
              <a:spcAft>
                <a:spcPts val="0"/>
              </a:spcAft>
              <a:buSzPts val="1700"/>
              <a:buChar char="■"/>
              <a:defRPr/>
            </a:lvl6pPr>
            <a:lvl7pPr indent="-336550" lvl="6" marL="3200400">
              <a:spcBef>
                <a:spcPts val="2000"/>
              </a:spcBef>
              <a:spcAft>
                <a:spcPts val="0"/>
              </a:spcAft>
              <a:buSzPts val="1700"/>
              <a:buChar char="●"/>
              <a:defRPr/>
            </a:lvl7pPr>
            <a:lvl8pPr indent="-336550" lvl="7" marL="3657600">
              <a:spcBef>
                <a:spcPts val="2000"/>
              </a:spcBef>
              <a:spcAft>
                <a:spcPts val="0"/>
              </a:spcAft>
              <a:buSzPts val="1700"/>
              <a:buChar char="○"/>
              <a:defRPr/>
            </a:lvl8pPr>
            <a:lvl9pPr indent="-336550" lvl="8" marL="4114800">
              <a:spcBef>
                <a:spcPts val="2000"/>
              </a:spcBef>
              <a:spcAft>
                <a:spcPts val="2000"/>
              </a:spcAft>
              <a:buSzPts val="1700"/>
              <a:buChar char="■"/>
              <a:defRPr/>
            </a:lvl9pPr>
          </a:lstStyle>
          <a:p/>
        </p:txBody>
      </p:sp>
      <p:sp>
        <p:nvSpPr>
          <p:cNvPr id="40" name="Google Shape;40;p9"/>
          <p:cNvSpPr txBox="1"/>
          <p:nvPr>
            <p:ph idx="12" type="sldNum"/>
          </p:nvPr>
        </p:nvSpPr>
        <p:spPr>
          <a:xfrm>
            <a:off x="9340296" y="6853777"/>
            <a:ext cx="604800" cy="578400"/>
          </a:xfrm>
          <a:prstGeom prst="rect">
            <a:avLst/>
          </a:prstGeom>
        </p:spPr>
        <p:txBody>
          <a:bodyPr anchorCtr="0" anchor="ctr" bIns="111975" lIns="111975" spcFirstLastPara="1" rIns="111975" wrap="square" tIns="1119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3628" y="6217901"/>
            <a:ext cx="6613200" cy="889200"/>
          </a:xfrm>
          <a:prstGeom prst="rect">
            <a:avLst/>
          </a:prstGeom>
        </p:spPr>
        <p:txBody>
          <a:bodyPr anchorCtr="0" anchor="ctr" bIns="111975" lIns="111975" spcFirstLastPara="1" rIns="111975" wrap="square" tIns="111975"/>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40296" y="6853777"/>
            <a:ext cx="604800" cy="578400"/>
          </a:xfrm>
          <a:prstGeom prst="rect">
            <a:avLst/>
          </a:prstGeom>
        </p:spPr>
        <p:txBody>
          <a:bodyPr anchorCtr="0" anchor="ctr" bIns="111975" lIns="111975" spcFirstLastPara="1" rIns="111975" wrap="square" tIns="1119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3628" y="654077"/>
            <a:ext cx="9393300" cy="841800"/>
          </a:xfrm>
          <a:prstGeom prst="rect">
            <a:avLst/>
          </a:prstGeom>
          <a:noFill/>
          <a:ln>
            <a:noFill/>
          </a:ln>
        </p:spPr>
        <p:txBody>
          <a:bodyPr anchorCtr="0" anchor="t" bIns="111975" lIns="111975" spcFirstLastPara="1" rIns="111975" wrap="square" tIns="111975"/>
          <a:lstStyle>
            <a:lvl1pPr lvl="0">
              <a:spcBef>
                <a:spcPts val="0"/>
              </a:spcBef>
              <a:spcAft>
                <a:spcPts val="0"/>
              </a:spcAft>
              <a:buClr>
                <a:schemeClr val="dk1"/>
              </a:buClr>
              <a:buSzPts val="3400"/>
              <a:buNone/>
              <a:defRPr sz="3400">
                <a:solidFill>
                  <a:schemeClr val="dk1"/>
                </a:solidFill>
              </a:defRPr>
            </a:lvl1pPr>
            <a:lvl2pPr lvl="1">
              <a:spcBef>
                <a:spcPts val="0"/>
              </a:spcBef>
              <a:spcAft>
                <a:spcPts val="0"/>
              </a:spcAft>
              <a:buClr>
                <a:schemeClr val="dk1"/>
              </a:buClr>
              <a:buSzPts val="3400"/>
              <a:buNone/>
              <a:defRPr sz="3400">
                <a:solidFill>
                  <a:schemeClr val="dk1"/>
                </a:solidFill>
              </a:defRPr>
            </a:lvl2pPr>
            <a:lvl3pPr lvl="2">
              <a:spcBef>
                <a:spcPts val="0"/>
              </a:spcBef>
              <a:spcAft>
                <a:spcPts val="0"/>
              </a:spcAft>
              <a:buClr>
                <a:schemeClr val="dk1"/>
              </a:buClr>
              <a:buSzPts val="3400"/>
              <a:buNone/>
              <a:defRPr sz="3400">
                <a:solidFill>
                  <a:schemeClr val="dk1"/>
                </a:solidFill>
              </a:defRPr>
            </a:lvl3pPr>
            <a:lvl4pPr lvl="3">
              <a:spcBef>
                <a:spcPts val="0"/>
              </a:spcBef>
              <a:spcAft>
                <a:spcPts val="0"/>
              </a:spcAft>
              <a:buClr>
                <a:schemeClr val="dk1"/>
              </a:buClr>
              <a:buSzPts val="3400"/>
              <a:buNone/>
              <a:defRPr sz="3400">
                <a:solidFill>
                  <a:schemeClr val="dk1"/>
                </a:solidFill>
              </a:defRPr>
            </a:lvl4pPr>
            <a:lvl5pPr lvl="4">
              <a:spcBef>
                <a:spcPts val="0"/>
              </a:spcBef>
              <a:spcAft>
                <a:spcPts val="0"/>
              </a:spcAft>
              <a:buClr>
                <a:schemeClr val="dk1"/>
              </a:buClr>
              <a:buSzPts val="3400"/>
              <a:buNone/>
              <a:defRPr sz="3400">
                <a:solidFill>
                  <a:schemeClr val="dk1"/>
                </a:solidFill>
              </a:defRPr>
            </a:lvl5pPr>
            <a:lvl6pPr lvl="5">
              <a:spcBef>
                <a:spcPts val="0"/>
              </a:spcBef>
              <a:spcAft>
                <a:spcPts val="0"/>
              </a:spcAft>
              <a:buClr>
                <a:schemeClr val="dk1"/>
              </a:buClr>
              <a:buSzPts val="3400"/>
              <a:buNone/>
              <a:defRPr sz="3400">
                <a:solidFill>
                  <a:schemeClr val="dk1"/>
                </a:solidFill>
              </a:defRPr>
            </a:lvl6pPr>
            <a:lvl7pPr lvl="6">
              <a:spcBef>
                <a:spcPts val="0"/>
              </a:spcBef>
              <a:spcAft>
                <a:spcPts val="0"/>
              </a:spcAft>
              <a:buClr>
                <a:schemeClr val="dk1"/>
              </a:buClr>
              <a:buSzPts val="3400"/>
              <a:buNone/>
              <a:defRPr sz="3400">
                <a:solidFill>
                  <a:schemeClr val="dk1"/>
                </a:solidFill>
              </a:defRPr>
            </a:lvl7pPr>
            <a:lvl8pPr lvl="7">
              <a:spcBef>
                <a:spcPts val="0"/>
              </a:spcBef>
              <a:spcAft>
                <a:spcPts val="0"/>
              </a:spcAft>
              <a:buClr>
                <a:schemeClr val="dk1"/>
              </a:buClr>
              <a:buSzPts val="3400"/>
              <a:buNone/>
              <a:defRPr sz="3400">
                <a:solidFill>
                  <a:schemeClr val="dk1"/>
                </a:solidFill>
              </a:defRPr>
            </a:lvl8pPr>
            <a:lvl9pPr lvl="8">
              <a:spcBef>
                <a:spcPts val="0"/>
              </a:spcBef>
              <a:spcAft>
                <a:spcPts val="0"/>
              </a:spcAft>
              <a:buClr>
                <a:schemeClr val="dk1"/>
              </a:buClr>
              <a:buSzPts val="3400"/>
              <a:buNone/>
              <a:defRPr sz="3400">
                <a:solidFill>
                  <a:schemeClr val="dk1"/>
                </a:solidFill>
              </a:defRPr>
            </a:lvl9pPr>
          </a:lstStyle>
          <a:p/>
        </p:txBody>
      </p:sp>
      <p:sp>
        <p:nvSpPr>
          <p:cNvPr id="7" name="Google Shape;7;p1"/>
          <p:cNvSpPr txBox="1"/>
          <p:nvPr>
            <p:ph idx="1" type="body"/>
          </p:nvPr>
        </p:nvSpPr>
        <p:spPr>
          <a:xfrm>
            <a:off x="343628" y="1693854"/>
            <a:ext cx="9393300" cy="5021400"/>
          </a:xfrm>
          <a:prstGeom prst="rect">
            <a:avLst/>
          </a:prstGeom>
          <a:noFill/>
          <a:ln>
            <a:noFill/>
          </a:ln>
        </p:spPr>
        <p:txBody>
          <a:bodyPr anchorCtr="0" anchor="t" bIns="111975" lIns="111975" spcFirstLastPara="1" rIns="111975" wrap="square" tIns="111975"/>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2000"/>
              </a:spcBef>
              <a:spcAft>
                <a:spcPts val="0"/>
              </a:spcAft>
              <a:buClr>
                <a:schemeClr val="dk2"/>
              </a:buClr>
              <a:buSzPts val="1700"/>
              <a:buChar char="○"/>
              <a:defRPr sz="1700">
                <a:solidFill>
                  <a:schemeClr val="dk2"/>
                </a:solidFill>
              </a:defRPr>
            </a:lvl2pPr>
            <a:lvl3pPr indent="-336550" lvl="2" marL="1371600">
              <a:lnSpc>
                <a:spcPct val="115000"/>
              </a:lnSpc>
              <a:spcBef>
                <a:spcPts val="2000"/>
              </a:spcBef>
              <a:spcAft>
                <a:spcPts val="0"/>
              </a:spcAft>
              <a:buClr>
                <a:schemeClr val="dk2"/>
              </a:buClr>
              <a:buSzPts val="1700"/>
              <a:buChar char="■"/>
              <a:defRPr sz="1700">
                <a:solidFill>
                  <a:schemeClr val="dk2"/>
                </a:solidFill>
              </a:defRPr>
            </a:lvl3pPr>
            <a:lvl4pPr indent="-336550" lvl="3" marL="1828800">
              <a:lnSpc>
                <a:spcPct val="115000"/>
              </a:lnSpc>
              <a:spcBef>
                <a:spcPts val="2000"/>
              </a:spcBef>
              <a:spcAft>
                <a:spcPts val="0"/>
              </a:spcAft>
              <a:buClr>
                <a:schemeClr val="dk2"/>
              </a:buClr>
              <a:buSzPts val="1700"/>
              <a:buChar char="●"/>
              <a:defRPr sz="1700">
                <a:solidFill>
                  <a:schemeClr val="dk2"/>
                </a:solidFill>
              </a:defRPr>
            </a:lvl4pPr>
            <a:lvl5pPr indent="-336550" lvl="4" marL="2286000">
              <a:lnSpc>
                <a:spcPct val="115000"/>
              </a:lnSpc>
              <a:spcBef>
                <a:spcPts val="2000"/>
              </a:spcBef>
              <a:spcAft>
                <a:spcPts val="0"/>
              </a:spcAft>
              <a:buClr>
                <a:schemeClr val="dk2"/>
              </a:buClr>
              <a:buSzPts val="1700"/>
              <a:buChar char="○"/>
              <a:defRPr sz="1700">
                <a:solidFill>
                  <a:schemeClr val="dk2"/>
                </a:solidFill>
              </a:defRPr>
            </a:lvl5pPr>
            <a:lvl6pPr indent="-336550" lvl="5" marL="2743200">
              <a:lnSpc>
                <a:spcPct val="115000"/>
              </a:lnSpc>
              <a:spcBef>
                <a:spcPts val="2000"/>
              </a:spcBef>
              <a:spcAft>
                <a:spcPts val="0"/>
              </a:spcAft>
              <a:buClr>
                <a:schemeClr val="dk2"/>
              </a:buClr>
              <a:buSzPts val="1700"/>
              <a:buChar char="■"/>
              <a:defRPr sz="1700">
                <a:solidFill>
                  <a:schemeClr val="dk2"/>
                </a:solidFill>
              </a:defRPr>
            </a:lvl6pPr>
            <a:lvl7pPr indent="-336550" lvl="6" marL="3200400">
              <a:lnSpc>
                <a:spcPct val="115000"/>
              </a:lnSpc>
              <a:spcBef>
                <a:spcPts val="2000"/>
              </a:spcBef>
              <a:spcAft>
                <a:spcPts val="0"/>
              </a:spcAft>
              <a:buClr>
                <a:schemeClr val="dk2"/>
              </a:buClr>
              <a:buSzPts val="1700"/>
              <a:buChar char="●"/>
              <a:defRPr sz="1700">
                <a:solidFill>
                  <a:schemeClr val="dk2"/>
                </a:solidFill>
              </a:defRPr>
            </a:lvl7pPr>
            <a:lvl8pPr indent="-336550" lvl="7" marL="3657600">
              <a:lnSpc>
                <a:spcPct val="115000"/>
              </a:lnSpc>
              <a:spcBef>
                <a:spcPts val="2000"/>
              </a:spcBef>
              <a:spcAft>
                <a:spcPts val="0"/>
              </a:spcAft>
              <a:buClr>
                <a:schemeClr val="dk2"/>
              </a:buClr>
              <a:buSzPts val="1700"/>
              <a:buChar char="○"/>
              <a:defRPr sz="1700">
                <a:solidFill>
                  <a:schemeClr val="dk2"/>
                </a:solidFill>
              </a:defRPr>
            </a:lvl8pPr>
            <a:lvl9pPr indent="-336550" lvl="8" marL="4114800">
              <a:lnSpc>
                <a:spcPct val="115000"/>
              </a:lnSpc>
              <a:spcBef>
                <a:spcPts val="2000"/>
              </a:spcBef>
              <a:spcAft>
                <a:spcPts val="200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40296" y="6853777"/>
            <a:ext cx="604800" cy="578400"/>
          </a:xfrm>
          <a:prstGeom prst="rect">
            <a:avLst/>
          </a:prstGeom>
          <a:noFill/>
          <a:ln>
            <a:noFill/>
          </a:ln>
        </p:spPr>
        <p:txBody>
          <a:bodyPr anchorCtr="0" anchor="ctr" bIns="111975" lIns="111975" spcFirstLastPara="1" rIns="111975" wrap="square" tIns="111975">
            <a:no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 name="Shape 61"/>
        <p:cNvGrpSpPr/>
        <p:nvPr/>
      </p:nvGrpSpPr>
      <p:grpSpPr>
        <a:xfrm>
          <a:off x="0" y="0"/>
          <a:ext cx="0" cy="0"/>
          <a:chOff x="0" y="0"/>
          <a:chExt cx="0" cy="0"/>
        </a:xfrm>
      </p:grpSpPr>
      <p:sp>
        <p:nvSpPr>
          <p:cNvPr id="62" name="Google Shape;62;p15"/>
          <p:cNvSpPr txBox="1"/>
          <p:nvPr/>
        </p:nvSpPr>
        <p:spPr>
          <a:xfrm>
            <a:off x="504000" y="301320"/>
            <a:ext cx="9071640" cy="126216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800" u="none" cap="none" strike="noStrike"/>
          </a:p>
        </p:txBody>
      </p:sp>
      <p:sp>
        <p:nvSpPr>
          <p:cNvPr id="63" name="Google Shape;63;p15"/>
          <p:cNvSpPr txBox="1"/>
          <p:nvPr/>
        </p:nvSpPr>
        <p:spPr>
          <a:xfrm>
            <a:off x="503975" y="2083340"/>
            <a:ext cx="9071700" cy="438450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3000"/>
          </a:p>
          <a:p>
            <a:pPr indent="0" lvl="0" marL="0" marR="0" rtl="0" algn="ctr">
              <a:spcBef>
                <a:spcPts val="0"/>
              </a:spcBef>
              <a:spcAft>
                <a:spcPts val="0"/>
              </a:spcAft>
              <a:buNone/>
            </a:pPr>
            <a:r>
              <a:rPr lang="pt-BR" sz="3000"/>
              <a:t>BEAGLE: Framework para Aprendizado de Programação Por Meio de </a:t>
            </a:r>
            <a:endParaRPr sz="3000"/>
          </a:p>
          <a:p>
            <a:pPr indent="0" lvl="0" marL="0" marR="0" rtl="0" algn="ctr">
              <a:spcBef>
                <a:spcPts val="0"/>
              </a:spcBef>
              <a:spcAft>
                <a:spcPts val="0"/>
              </a:spcAft>
              <a:buNone/>
            </a:pPr>
            <a:r>
              <a:rPr lang="pt-BR" sz="3000"/>
              <a:t>Desenvolvimento de Jogos</a:t>
            </a:r>
            <a:endParaRPr sz="3000"/>
          </a:p>
          <a:p>
            <a:pPr indent="0" lvl="0" marL="0" marR="0" rtl="0" algn="ctr">
              <a:spcBef>
                <a:spcPts val="0"/>
              </a:spcBef>
              <a:spcAft>
                <a:spcPts val="0"/>
              </a:spcAft>
              <a:buNone/>
            </a:pPr>
            <a:r>
              <a:t/>
            </a:r>
            <a:endParaRPr sz="3000"/>
          </a:p>
          <a:p>
            <a:pPr indent="0" lvl="0" marL="0" marR="0" rtl="0" algn="ctr">
              <a:spcBef>
                <a:spcPts val="0"/>
              </a:spcBef>
              <a:spcAft>
                <a:spcPts val="0"/>
              </a:spcAft>
              <a:buNone/>
            </a:pPr>
            <a:r>
              <a:rPr lang="pt-BR" sz="2400"/>
              <a:t>Equipe do Projeto:</a:t>
            </a:r>
            <a:endParaRPr sz="2400"/>
          </a:p>
          <a:p>
            <a:pPr indent="0" lvl="0" marL="0" marR="0" rtl="0" algn="ctr">
              <a:spcBef>
                <a:spcPts val="0"/>
              </a:spcBef>
              <a:spcAft>
                <a:spcPts val="0"/>
              </a:spcAft>
              <a:buNone/>
            </a:pPr>
            <a:r>
              <a:rPr lang="pt-BR" sz="1800"/>
              <a:t>Gabriel Vieira de Queiroz; Lucas Alves Coutinho Gehlen; </a:t>
            </a:r>
            <a:endParaRPr sz="1800"/>
          </a:p>
          <a:p>
            <a:pPr indent="0" lvl="0" marL="0" marR="0" rtl="0" algn="ctr">
              <a:spcBef>
                <a:spcPts val="0"/>
              </a:spcBef>
              <a:spcAft>
                <a:spcPts val="0"/>
              </a:spcAft>
              <a:buNone/>
            </a:pPr>
            <a:r>
              <a:rPr lang="pt-BR" sz="1800"/>
              <a:t>Luís Sérgio da Silva Joppert; Thiago de Paula Drulla.</a:t>
            </a:r>
            <a:endParaRPr sz="1800"/>
          </a:p>
          <a:p>
            <a:pPr indent="0" lvl="0" marL="0" marR="0" rtl="0" algn="ctr">
              <a:spcBef>
                <a:spcPts val="0"/>
              </a:spcBef>
              <a:spcAft>
                <a:spcPts val="0"/>
              </a:spcAft>
              <a:buNone/>
            </a:pPr>
            <a:r>
              <a:t/>
            </a:r>
            <a:endParaRPr sz="1800"/>
          </a:p>
          <a:p>
            <a:pPr indent="0" lvl="0" marL="0" marR="0" rtl="0" algn="ctr">
              <a:spcBef>
                <a:spcPts val="0"/>
              </a:spcBef>
              <a:spcAft>
                <a:spcPts val="0"/>
              </a:spcAft>
              <a:buNone/>
            </a:pPr>
            <a:r>
              <a:t/>
            </a:r>
            <a:endParaRPr sz="1800"/>
          </a:p>
          <a:p>
            <a:pPr indent="0" lvl="0" marL="0" marR="0" rtl="0" algn="l">
              <a:spcBef>
                <a:spcPts val="0"/>
              </a:spcBef>
              <a:spcAft>
                <a:spcPts val="0"/>
              </a:spcAft>
              <a:buNone/>
            </a:pPr>
            <a:r>
              <a:t/>
            </a:r>
            <a:endParaRPr sz="1800"/>
          </a:p>
          <a:p>
            <a:pPr indent="0" lvl="0" marL="0" rtl="0" algn="ctr">
              <a:spcBef>
                <a:spcPts val="0"/>
              </a:spcBef>
              <a:spcAft>
                <a:spcPts val="0"/>
              </a:spcAft>
              <a:buNone/>
            </a:pPr>
            <a:r>
              <a:rPr lang="pt-BR" sz="2400">
                <a:solidFill>
                  <a:schemeClr val="dk1"/>
                </a:solidFill>
              </a:rPr>
              <a:t>Orientadora:</a:t>
            </a:r>
            <a:endParaRPr sz="2400">
              <a:solidFill>
                <a:schemeClr val="dk1"/>
              </a:solidFill>
            </a:endParaRPr>
          </a:p>
          <a:p>
            <a:pPr indent="0" lvl="0" marL="2880360" rtl="0" algn="l">
              <a:spcBef>
                <a:spcPts val="0"/>
              </a:spcBef>
              <a:spcAft>
                <a:spcPts val="0"/>
              </a:spcAft>
              <a:buClr>
                <a:schemeClr val="dk1"/>
              </a:buClr>
              <a:buSzPts val="1100"/>
              <a:buFont typeface="Arial"/>
              <a:buNone/>
            </a:pPr>
            <a:r>
              <a:rPr lang="pt-BR" sz="1800">
                <a:solidFill>
                  <a:schemeClr val="dk1"/>
                </a:solidFill>
              </a:rPr>
              <a:t>Profa. Msc. Andreia de Jesus.</a:t>
            </a:r>
            <a:endParaRPr sz="1800">
              <a:solidFill>
                <a:schemeClr val="dk1"/>
              </a:solidFill>
            </a:endParaRPr>
          </a:p>
        </p:txBody>
      </p:sp>
      <p:pic>
        <p:nvPicPr>
          <p:cNvPr id="64" name="Google Shape;64;p15"/>
          <p:cNvPicPr preferRelativeResize="0"/>
          <p:nvPr/>
        </p:nvPicPr>
        <p:blipFill>
          <a:blip r:embed="rId3">
            <a:alphaModFix/>
          </a:blip>
          <a:stretch>
            <a:fillRect/>
          </a:stretch>
        </p:blipFill>
        <p:spPr>
          <a:xfrm>
            <a:off x="3611550" y="168825"/>
            <a:ext cx="2857500" cy="19145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 name="Shape 123"/>
        <p:cNvGrpSpPr/>
        <p:nvPr/>
      </p:nvGrpSpPr>
      <p:grpSpPr>
        <a:xfrm>
          <a:off x="0" y="0"/>
          <a:ext cx="0" cy="0"/>
          <a:chOff x="0" y="0"/>
          <a:chExt cx="0" cy="0"/>
        </a:xfrm>
      </p:grpSpPr>
      <p:sp>
        <p:nvSpPr>
          <p:cNvPr id="124" name="Google Shape;124;p24"/>
          <p:cNvSpPr txBox="1"/>
          <p:nvPr/>
        </p:nvSpPr>
        <p:spPr>
          <a:xfrm>
            <a:off x="504000" y="301320"/>
            <a:ext cx="9071700" cy="126210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pt-BR" sz="3800"/>
              <a:t>FUNCIONALIDADES DO B.E.A.G.L.E.</a:t>
            </a:r>
            <a:endParaRPr sz="1800"/>
          </a:p>
        </p:txBody>
      </p:sp>
      <p:sp>
        <p:nvSpPr>
          <p:cNvPr id="125" name="Google Shape;125;p24"/>
          <p:cNvSpPr txBox="1"/>
          <p:nvPr/>
        </p:nvSpPr>
        <p:spPr>
          <a:xfrm>
            <a:off x="504000" y="1563426"/>
            <a:ext cx="9071700" cy="4999200"/>
          </a:xfrm>
          <a:prstGeom prst="rect">
            <a:avLst/>
          </a:prstGeom>
          <a:noFill/>
          <a:ln>
            <a:noFill/>
          </a:ln>
        </p:spPr>
        <p:txBody>
          <a:bodyPr anchorCtr="0" anchor="t" bIns="0" lIns="0" spcFirstLastPara="1" rIns="0" wrap="square" tIns="0">
            <a:noAutofit/>
          </a:bodyPr>
          <a:lstStyle/>
          <a:p>
            <a:pPr indent="-368300" lvl="0" marL="457200" rtl="0" algn="just">
              <a:spcBef>
                <a:spcPts val="0"/>
              </a:spcBef>
              <a:spcAft>
                <a:spcPts val="0"/>
              </a:spcAft>
              <a:buClr>
                <a:schemeClr val="dk1"/>
              </a:buClr>
              <a:buSzPts val="2200"/>
              <a:buChar char="●"/>
            </a:pPr>
            <a:r>
              <a:rPr lang="pt-BR" sz="2200">
                <a:solidFill>
                  <a:schemeClr val="dk1"/>
                </a:solidFill>
              </a:rPr>
              <a:t>Funcionalidades </a:t>
            </a:r>
            <a:r>
              <a:rPr lang="pt-BR" sz="2200">
                <a:solidFill>
                  <a:schemeClr val="dk1"/>
                </a:solidFill>
              </a:rPr>
              <a:t>estruturais</a:t>
            </a:r>
            <a:endParaRPr sz="2200">
              <a:solidFill>
                <a:schemeClr val="dk1"/>
              </a:solidFill>
            </a:endParaRPr>
          </a:p>
          <a:p>
            <a:pPr indent="-368300" lvl="1" marL="914400" rtl="0" algn="just">
              <a:spcBef>
                <a:spcPts val="0"/>
              </a:spcBef>
              <a:spcAft>
                <a:spcPts val="0"/>
              </a:spcAft>
              <a:buClr>
                <a:schemeClr val="dk1"/>
              </a:buClr>
              <a:buSzPts val="2200"/>
              <a:buChar char="○"/>
            </a:pPr>
            <a:r>
              <a:rPr lang="pt-BR" sz="2200">
                <a:solidFill>
                  <a:schemeClr val="dk1"/>
                </a:solidFill>
              </a:rPr>
              <a:t>Criar Objeto, Criar objeto ilustrado, Criar objeto animado e Remover objeto</a:t>
            </a:r>
            <a:endParaRPr sz="2200">
              <a:solidFill>
                <a:schemeClr val="dk1"/>
              </a:solidFill>
            </a:endParaRPr>
          </a:p>
          <a:p>
            <a:pPr indent="0" lvl="0" marL="0" marR="0" rtl="0" algn="just">
              <a:spcBef>
                <a:spcPts val="0"/>
              </a:spcBef>
              <a:spcAft>
                <a:spcPts val="0"/>
              </a:spcAft>
              <a:buNone/>
            </a:pPr>
            <a:r>
              <a:t/>
            </a:r>
            <a:endParaRPr sz="2200">
              <a:solidFill>
                <a:schemeClr val="dk1"/>
              </a:solidFill>
            </a:endParaRPr>
          </a:p>
          <a:p>
            <a:pPr indent="-368300" lvl="0" marL="457200" marR="0" rtl="0" algn="just">
              <a:spcBef>
                <a:spcPts val="0"/>
              </a:spcBef>
              <a:spcAft>
                <a:spcPts val="0"/>
              </a:spcAft>
              <a:buClr>
                <a:schemeClr val="dk1"/>
              </a:buClr>
              <a:buSzPts val="2200"/>
              <a:buChar char="●"/>
            </a:pPr>
            <a:r>
              <a:rPr lang="pt-BR" sz="2200">
                <a:solidFill>
                  <a:schemeClr val="dk1"/>
                </a:solidFill>
              </a:rPr>
              <a:t>Funcionalidades </a:t>
            </a:r>
            <a:r>
              <a:rPr lang="pt-BR" sz="2200">
                <a:solidFill>
                  <a:schemeClr val="dk1"/>
                </a:solidFill>
              </a:rPr>
              <a:t>gráficas  </a:t>
            </a:r>
            <a:endParaRPr sz="2200">
              <a:solidFill>
                <a:schemeClr val="dk1"/>
              </a:solidFill>
            </a:endParaRPr>
          </a:p>
          <a:p>
            <a:pPr indent="-368300" lvl="1" marL="914400" marR="0" rtl="0" algn="just">
              <a:spcBef>
                <a:spcPts val="0"/>
              </a:spcBef>
              <a:spcAft>
                <a:spcPts val="0"/>
              </a:spcAft>
              <a:buClr>
                <a:schemeClr val="dk1"/>
              </a:buClr>
              <a:buSzPts val="2200"/>
              <a:buChar char="○"/>
            </a:pPr>
            <a:r>
              <a:rPr lang="pt-BR" sz="2200">
                <a:solidFill>
                  <a:schemeClr val="dk1"/>
                </a:solidFill>
              </a:rPr>
              <a:t>Definir em desenvolvimento, Imprimir Objeto, Imprimir objeto animado, Imprimir colisão, Adicionar imagem e Adicionar animação</a:t>
            </a:r>
            <a:endParaRPr sz="2200">
              <a:solidFill>
                <a:schemeClr val="dk1"/>
              </a:solidFill>
            </a:endParaRPr>
          </a:p>
          <a:p>
            <a:pPr indent="0" lvl="0" marL="457200" marR="0" rtl="0" algn="just">
              <a:spcBef>
                <a:spcPts val="0"/>
              </a:spcBef>
              <a:spcAft>
                <a:spcPts val="0"/>
              </a:spcAft>
              <a:buNone/>
            </a:pPr>
            <a:r>
              <a:t/>
            </a:r>
            <a:endParaRPr sz="2200">
              <a:solidFill>
                <a:schemeClr val="dk1"/>
              </a:solidFill>
            </a:endParaRPr>
          </a:p>
          <a:p>
            <a:pPr indent="-368300" lvl="0" marL="457200" marR="0" rtl="0" algn="just">
              <a:spcBef>
                <a:spcPts val="0"/>
              </a:spcBef>
              <a:spcAft>
                <a:spcPts val="0"/>
              </a:spcAft>
              <a:buClr>
                <a:schemeClr val="dk1"/>
              </a:buClr>
              <a:buSzPts val="2200"/>
              <a:buChar char="●"/>
            </a:pPr>
            <a:r>
              <a:rPr lang="pt-BR" sz="2200">
                <a:solidFill>
                  <a:schemeClr val="dk1"/>
                </a:solidFill>
              </a:rPr>
              <a:t>Funcionalidades </a:t>
            </a:r>
            <a:r>
              <a:rPr lang="pt-BR" sz="2200">
                <a:solidFill>
                  <a:schemeClr val="dk1"/>
                </a:solidFill>
              </a:rPr>
              <a:t>para física:</a:t>
            </a:r>
            <a:endParaRPr sz="2200">
              <a:solidFill>
                <a:schemeClr val="dk1"/>
              </a:solidFill>
            </a:endParaRPr>
          </a:p>
          <a:p>
            <a:pPr indent="-368300" lvl="1" marL="914400" marR="0" rtl="0" algn="just">
              <a:spcBef>
                <a:spcPts val="0"/>
              </a:spcBef>
              <a:spcAft>
                <a:spcPts val="0"/>
              </a:spcAft>
              <a:buClr>
                <a:schemeClr val="dk1"/>
              </a:buClr>
              <a:buSzPts val="2200"/>
              <a:buChar char="○"/>
            </a:pPr>
            <a:r>
              <a:rPr lang="pt-BR" sz="2200">
                <a:solidFill>
                  <a:schemeClr val="dk1"/>
                </a:solidFill>
              </a:rPr>
              <a:t>Verificar Colisão, Verificar Restituição, Seguir Mouse, Rotacionar ao Mouse, Girar Objeto e Movimentar objeto.</a:t>
            </a:r>
            <a:endParaRPr sz="2200">
              <a:solidFill>
                <a:schemeClr val="dk1"/>
              </a:solidFill>
            </a:endParaRPr>
          </a:p>
          <a:p>
            <a:pPr indent="0" lvl="0" marL="914400" marR="0" rtl="0" algn="just">
              <a:spcBef>
                <a:spcPts val="0"/>
              </a:spcBef>
              <a:spcAft>
                <a:spcPts val="0"/>
              </a:spcAft>
              <a:buNone/>
            </a:pPr>
            <a:r>
              <a:t/>
            </a:r>
            <a:endParaRPr sz="2200">
              <a:solidFill>
                <a:schemeClr val="dk1"/>
              </a:solidFill>
            </a:endParaRPr>
          </a:p>
          <a:p>
            <a:pPr indent="-368300" lvl="0" marL="457200" rtl="0" algn="just">
              <a:spcBef>
                <a:spcPts val="0"/>
              </a:spcBef>
              <a:spcAft>
                <a:spcPts val="0"/>
              </a:spcAft>
              <a:buClr>
                <a:schemeClr val="dk1"/>
              </a:buClr>
              <a:buSzPts val="2200"/>
              <a:buChar char="●"/>
            </a:pPr>
            <a:r>
              <a:rPr lang="pt-BR" sz="2200">
                <a:solidFill>
                  <a:schemeClr val="dk1"/>
                </a:solidFill>
              </a:rPr>
              <a:t>Funcionalidades de som</a:t>
            </a:r>
            <a:endParaRPr sz="2200">
              <a:solidFill>
                <a:schemeClr val="dk1"/>
              </a:solidFill>
            </a:endParaRPr>
          </a:p>
          <a:p>
            <a:pPr indent="-368300" lvl="1" marL="914400" rtl="0" algn="just">
              <a:spcBef>
                <a:spcPts val="0"/>
              </a:spcBef>
              <a:spcAft>
                <a:spcPts val="0"/>
              </a:spcAft>
              <a:buClr>
                <a:schemeClr val="dk1"/>
              </a:buClr>
              <a:buSzPts val="2200"/>
              <a:buChar char="○"/>
            </a:pPr>
            <a:r>
              <a:rPr lang="pt-BR" sz="2200">
                <a:solidFill>
                  <a:schemeClr val="dk1"/>
                </a:solidFill>
              </a:rPr>
              <a:t>Adicionar áudio, Tocar áudio, Tocar áudio contínuo e Parar Áudio</a:t>
            </a:r>
            <a:endParaRPr sz="2200">
              <a:solidFill>
                <a:schemeClr val="dk1"/>
              </a:solidFill>
            </a:endParaRPr>
          </a:p>
          <a:p>
            <a:pPr indent="0" lvl="0" marL="0" marR="0" rtl="0" algn="just">
              <a:lnSpc>
                <a:spcPct val="100000"/>
              </a:lnSpc>
              <a:spcBef>
                <a:spcPts val="0"/>
              </a:spcBef>
              <a:spcAft>
                <a:spcPts val="0"/>
              </a:spcAft>
              <a:buNone/>
            </a:pPr>
            <a:r>
              <a:t/>
            </a:r>
            <a:endParaRPr sz="2200">
              <a:solidFill>
                <a:schemeClr val="dk1"/>
              </a:solidFill>
            </a:endParaRPr>
          </a:p>
        </p:txBody>
      </p:sp>
      <p:sp>
        <p:nvSpPr>
          <p:cNvPr id="126" name="Google Shape;126;p24"/>
          <p:cNvSpPr txBox="1"/>
          <p:nvPr>
            <p:ph idx="12" type="sldNum"/>
          </p:nvPr>
        </p:nvSpPr>
        <p:spPr>
          <a:xfrm>
            <a:off x="4737913" y="6981108"/>
            <a:ext cx="604800" cy="578700"/>
          </a:xfrm>
          <a:prstGeom prst="rect">
            <a:avLst/>
          </a:prstGeom>
        </p:spPr>
        <p:txBody>
          <a:bodyPr anchorCtr="0" anchor="t" bIns="111975" lIns="111975" spcFirstLastPara="1" rIns="111975" wrap="square" tIns="111975">
            <a:noAutofit/>
          </a:bodyPr>
          <a:lstStyle/>
          <a:p>
            <a:pPr indent="0" lvl="0" marL="0" rtl="0" algn="ctr">
              <a:spcBef>
                <a:spcPts val="0"/>
              </a:spcBef>
              <a:spcAft>
                <a:spcPts val="0"/>
              </a:spcAft>
              <a:buClr>
                <a:srgbClr val="000000"/>
              </a:buClr>
              <a:buSzPts val="1100"/>
              <a:buFont typeface="Arial"/>
              <a:buNone/>
            </a:pPr>
            <a:fld id="{00000000-1234-1234-1234-123412341234}" type="slidenum">
              <a:rPr lang="pt-BR"/>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sp>
        <p:nvSpPr>
          <p:cNvPr id="131" name="Google Shape;131;p25"/>
          <p:cNvSpPr txBox="1"/>
          <p:nvPr/>
        </p:nvSpPr>
        <p:spPr>
          <a:xfrm>
            <a:off x="504000" y="301320"/>
            <a:ext cx="9071640" cy="126216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pt-BR" sz="4400"/>
              <a:t>RESULTADOS OBTIDOS</a:t>
            </a:r>
            <a:endParaRPr sz="1800"/>
          </a:p>
        </p:txBody>
      </p:sp>
      <p:sp>
        <p:nvSpPr>
          <p:cNvPr id="132" name="Google Shape;132;p25"/>
          <p:cNvSpPr txBox="1"/>
          <p:nvPr/>
        </p:nvSpPr>
        <p:spPr>
          <a:xfrm>
            <a:off x="504488" y="1719740"/>
            <a:ext cx="9071700" cy="4384500"/>
          </a:xfrm>
          <a:prstGeom prst="rect">
            <a:avLst/>
          </a:prstGeom>
          <a:noFill/>
          <a:ln>
            <a:noFill/>
          </a:ln>
        </p:spPr>
        <p:txBody>
          <a:bodyPr anchorCtr="0" anchor="t" bIns="0" lIns="0" spcFirstLastPara="1" rIns="0" wrap="square" tIns="0">
            <a:noAutofit/>
          </a:bodyPr>
          <a:lstStyle/>
          <a:p>
            <a:pPr indent="0" lvl="0" marL="0" marR="0" rtl="0" algn="just">
              <a:spcBef>
                <a:spcPts val="0"/>
              </a:spcBef>
              <a:spcAft>
                <a:spcPts val="0"/>
              </a:spcAft>
              <a:buNone/>
            </a:pPr>
            <a:r>
              <a:rPr lang="pt-BR" sz="2400">
                <a:solidFill>
                  <a:schemeClr val="dk1"/>
                </a:solidFill>
              </a:rPr>
              <a:t>Com o objetivo de demonstrar as funcionalidades existentes no framework Beagle foram desenvolvidos 3 jogos utilizando a ferramenta:</a:t>
            </a:r>
            <a:endParaRPr sz="2400">
              <a:solidFill>
                <a:schemeClr val="dk1"/>
              </a:solidFill>
            </a:endParaRPr>
          </a:p>
          <a:p>
            <a:pPr indent="0" lvl="0" marL="0" marR="0" rtl="0" algn="just">
              <a:spcBef>
                <a:spcPts val="0"/>
              </a:spcBef>
              <a:spcAft>
                <a:spcPts val="0"/>
              </a:spcAft>
              <a:buNone/>
            </a:pPr>
            <a:r>
              <a:t/>
            </a:r>
            <a:endParaRPr sz="2400">
              <a:solidFill>
                <a:schemeClr val="dk1"/>
              </a:solidFill>
            </a:endParaRPr>
          </a:p>
          <a:p>
            <a:pPr indent="-381000" lvl="0" marL="457200" marR="0" rtl="0" algn="just">
              <a:spcBef>
                <a:spcPts val="0"/>
              </a:spcBef>
              <a:spcAft>
                <a:spcPts val="0"/>
              </a:spcAft>
              <a:buClr>
                <a:schemeClr val="dk1"/>
              </a:buClr>
              <a:buSzPts val="2400"/>
              <a:buChar char="●"/>
            </a:pPr>
            <a:r>
              <a:rPr lang="pt-BR" sz="2400">
                <a:solidFill>
                  <a:schemeClr val="dk1"/>
                </a:solidFill>
              </a:rPr>
              <a:t>Snake</a:t>
            </a:r>
            <a:endParaRPr sz="2400">
              <a:solidFill>
                <a:schemeClr val="dk1"/>
              </a:solidFill>
            </a:endParaRPr>
          </a:p>
          <a:p>
            <a:pPr indent="-381000" lvl="0" marL="457200" marR="0" rtl="0" algn="just">
              <a:spcBef>
                <a:spcPts val="0"/>
              </a:spcBef>
              <a:spcAft>
                <a:spcPts val="0"/>
              </a:spcAft>
              <a:buClr>
                <a:schemeClr val="dk1"/>
              </a:buClr>
              <a:buSzPts val="2400"/>
              <a:buChar char="●"/>
            </a:pPr>
            <a:r>
              <a:rPr lang="pt-BR" sz="2400">
                <a:solidFill>
                  <a:schemeClr val="dk1"/>
                </a:solidFill>
              </a:rPr>
              <a:t>Tanks</a:t>
            </a:r>
            <a:endParaRPr sz="2400">
              <a:solidFill>
                <a:schemeClr val="dk1"/>
              </a:solidFill>
            </a:endParaRPr>
          </a:p>
          <a:p>
            <a:pPr indent="-381000" lvl="0" marL="457200" marR="0" rtl="0" algn="just">
              <a:spcBef>
                <a:spcPts val="0"/>
              </a:spcBef>
              <a:spcAft>
                <a:spcPts val="0"/>
              </a:spcAft>
              <a:buClr>
                <a:schemeClr val="dk1"/>
              </a:buClr>
              <a:buSzPts val="2400"/>
              <a:buChar char="●"/>
            </a:pPr>
            <a:r>
              <a:rPr lang="pt-BR" sz="2400">
                <a:solidFill>
                  <a:schemeClr val="dk1"/>
                </a:solidFill>
              </a:rPr>
              <a:t>Chuva de meteoros - Um jogo B.E.A.G.L.E.</a:t>
            </a:r>
            <a:endParaRPr sz="2400">
              <a:solidFill>
                <a:schemeClr val="dk1"/>
              </a:solidFill>
            </a:endParaRPr>
          </a:p>
          <a:p>
            <a:pPr indent="0" lvl="0" marL="0" marR="0" rtl="0" algn="just">
              <a:spcBef>
                <a:spcPts val="0"/>
              </a:spcBef>
              <a:spcAft>
                <a:spcPts val="0"/>
              </a:spcAft>
              <a:buNone/>
            </a:pPr>
            <a:r>
              <a:t/>
            </a:r>
            <a:endParaRPr sz="3200"/>
          </a:p>
          <a:p>
            <a:pPr indent="0" lvl="0" marL="0" marR="0" rtl="0" algn="just">
              <a:spcBef>
                <a:spcPts val="0"/>
              </a:spcBef>
              <a:spcAft>
                <a:spcPts val="0"/>
              </a:spcAft>
              <a:buNone/>
            </a:pPr>
            <a:r>
              <a:t/>
            </a:r>
            <a:endParaRPr sz="3200"/>
          </a:p>
          <a:p>
            <a:pPr indent="0" lvl="0" marL="0" marR="0" rtl="0" algn="ctr">
              <a:spcBef>
                <a:spcPts val="0"/>
              </a:spcBef>
              <a:spcAft>
                <a:spcPts val="0"/>
              </a:spcAft>
              <a:buClr>
                <a:schemeClr val="dk1"/>
              </a:buClr>
              <a:buSzPts val="1100"/>
              <a:buFont typeface="Arial"/>
              <a:buNone/>
            </a:pPr>
            <a:r>
              <a:rPr lang="pt-BR" sz="2400"/>
              <a:t>APRESENTAÇÃO DOS JOGOS</a:t>
            </a:r>
            <a:endParaRPr sz="2400"/>
          </a:p>
          <a:p>
            <a:pPr indent="0" lvl="0" marL="0" marR="0" rtl="0" algn="ctr">
              <a:spcBef>
                <a:spcPts val="0"/>
              </a:spcBef>
              <a:spcAft>
                <a:spcPts val="0"/>
              </a:spcAft>
              <a:buClr>
                <a:schemeClr val="dk1"/>
              </a:buClr>
              <a:buSzPts val="1100"/>
              <a:buFont typeface="Arial"/>
              <a:buNone/>
            </a:pPr>
            <a:r>
              <a:rPr lang="pt-BR" sz="2400"/>
              <a:t>DESENVOLVIDOS COM O BEAGLE</a:t>
            </a:r>
            <a:endParaRPr sz="2400"/>
          </a:p>
          <a:p>
            <a:pPr indent="0" lvl="0" marL="0" marR="0" rtl="0" algn="just">
              <a:spcBef>
                <a:spcPts val="0"/>
              </a:spcBef>
              <a:spcAft>
                <a:spcPts val="0"/>
              </a:spcAft>
              <a:buClr>
                <a:schemeClr val="dk1"/>
              </a:buClr>
              <a:buSzPts val="1100"/>
              <a:buFont typeface="Arial"/>
              <a:buNone/>
            </a:pPr>
            <a:r>
              <a:t/>
            </a:r>
            <a:endParaRPr sz="3200"/>
          </a:p>
          <a:p>
            <a:pPr indent="0" lvl="0" marL="0" marR="0" rtl="0" algn="just">
              <a:spcBef>
                <a:spcPts val="0"/>
              </a:spcBef>
              <a:spcAft>
                <a:spcPts val="0"/>
              </a:spcAft>
              <a:buNone/>
            </a:pPr>
            <a:r>
              <a:t/>
            </a:r>
            <a:endParaRPr sz="3200"/>
          </a:p>
          <a:p>
            <a:pPr indent="0" lvl="0" marL="0" marR="0" rtl="0" algn="just">
              <a:spcBef>
                <a:spcPts val="0"/>
              </a:spcBef>
              <a:spcAft>
                <a:spcPts val="0"/>
              </a:spcAft>
              <a:buNone/>
            </a:pPr>
            <a:r>
              <a:rPr lang="pt-BR" sz="3200"/>
              <a:t> </a:t>
            </a:r>
            <a:endParaRPr sz="3200"/>
          </a:p>
          <a:p>
            <a:pPr indent="-203200" lvl="0" marL="457200" marR="0" rtl="0" algn="just">
              <a:spcBef>
                <a:spcPts val="0"/>
              </a:spcBef>
              <a:spcAft>
                <a:spcPts val="0"/>
              </a:spcAft>
              <a:buSzPts val="3200"/>
              <a:buChar char=""/>
            </a:pPr>
            <a:r>
              <a:t/>
            </a:r>
            <a:endParaRPr sz="3200"/>
          </a:p>
        </p:txBody>
      </p:sp>
      <p:sp>
        <p:nvSpPr>
          <p:cNvPr id="133" name="Google Shape;133;p25"/>
          <p:cNvSpPr txBox="1"/>
          <p:nvPr>
            <p:ph idx="12" type="sldNum"/>
          </p:nvPr>
        </p:nvSpPr>
        <p:spPr>
          <a:xfrm>
            <a:off x="4737913" y="6981108"/>
            <a:ext cx="604800" cy="578700"/>
          </a:xfrm>
          <a:prstGeom prst="rect">
            <a:avLst/>
          </a:prstGeom>
        </p:spPr>
        <p:txBody>
          <a:bodyPr anchorCtr="0" anchor="t" bIns="111975" lIns="111975" spcFirstLastPara="1" rIns="111975" wrap="square" tIns="111975">
            <a:noAutofit/>
          </a:bodyPr>
          <a:lstStyle/>
          <a:p>
            <a:pPr indent="0" lvl="0" marL="0" rtl="0" algn="ctr">
              <a:spcBef>
                <a:spcPts val="0"/>
              </a:spcBef>
              <a:spcAft>
                <a:spcPts val="0"/>
              </a:spcAft>
              <a:buClr>
                <a:srgbClr val="000000"/>
              </a:buClr>
              <a:buSzPts val="1100"/>
              <a:buFont typeface="Arial"/>
              <a:buNone/>
            </a:pPr>
            <a:fld id="{00000000-1234-1234-1234-123412341234}" type="slidenum">
              <a:rPr lang="pt-BR"/>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 name="Shape 137"/>
        <p:cNvGrpSpPr/>
        <p:nvPr/>
      </p:nvGrpSpPr>
      <p:grpSpPr>
        <a:xfrm>
          <a:off x="0" y="0"/>
          <a:ext cx="0" cy="0"/>
          <a:chOff x="0" y="0"/>
          <a:chExt cx="0" cy="0"/>
        </a:xfrm>
      </p:grpSpPr>
      <p:sp>
        <p:nvSpPr>
          <p:cNvPr id="138" name="Google Shape;138;p26"/>
          <p:cNvSpPr txBox="1"/>
          <p:nvPr/>
        </p:nvSpPr>
        <p:spPr>
          <a:xfrm>
            <a:off x="504000" y="301320"/>
            <a:ext cx="9071640" cy="126216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pt-BR" sz="4400">
                <a:latin typeface="Arial"/>
                <a:ea typeface="Arial"/>
                <a:cs typeface="Arial"/>
                <a:sym typeface="Arial"/>
              </a:rPr>
              <a:t>CONSIDERAÇÕES FINAIS</a:t>
            </a:r>
            <a:endParaRPr sz="1800"/>
          </a:p>
        </p:txBody>
      </p:sp>
      <p:sp>
        <p:nvSpPr>
          <p:cNvPr id="139" name="Google Shape;139;p26"/>
          <p:cNvSpPr txBox="1"/>
          <p:nvPr/>
        </p:nvSpPr>
        <p:spPr>
          <a:xfrm>
            <a:off x="504000" y="1769052"/>
            <a:ext cx="9071700" cy="5382900"/>
          </a:xfrm>
          <a:prstGeom prst="rect">
            <a:avLst/>
          </a:prstGeom>
          <a:noFill/>
          <a:ln>
            <a:noFill/>
          </a:ln>
        </p:spPr>
        <p:txBody>
          <a:bodyPr anchorCtr="0" anchor="t" bIns="0" lIns="0" spcFirstLastPara="1" rIns="0" wrap="square" tIns="0">
            <a:noAutofit/>
          </a:bodyPr>
          <a:lstStyle/>
          <a:p>
            <a:pPr indent="0" lvl="0" marL="0" rtl="0" algn="just">
              <a:spcBef>
                <a:spcPts val="0"/>
              </a:spcBef>
              <a:spcAft>
                <a:spcPts val="0"/>
              </a:spcAft>
              <a:buNone/>
            </a:pPr>
            <a:r>
              <a:t/>
            </a:r>
            <a:endParaRPr sz="2400">
              <a:solidFill>
                <a:schemeClr val="dk1"/>
              </a:solidFill>
            </a:endParaRPr>
          </a:p>
          <a:p>
            <a:pPr indent="-381000" lvl="0" marL="457200" rtl="0" algn="just">
              <a:spcBef>
                <a:spcPts val="0"/>
              </a:spcBef>
              <a:spcAft>
                <a:spcPts val="0"/>
              </a:spcAft>
              <a:buClr>
                <a:schemeClr val="dk1"/>
              </a:buClr>
              <a:buSzPts val="2400"/>
              <a:buChar char="●"/>
            </a:pPr>
            <a:r>
              <a:rPr lang="pt-BR" sz="2400">
                <a:solidFill>
                  <a:schemeClr val="dk1"/>
                </a:solidFill>
              </a:rPr>
              <a:t>A ferramenta, por utilizar a estrutura de framework, permite uma maior facilidade e agilidade no desenvolvimento de jogos</a:t>
            </a:r>
            <a:endParaRPr sz="2400">
              <a:solidFill>
                <a:schemeClr val="dk1"/>
              </a:solidFill>
            </a:endParaRPr>
          </a:p>
          <a:p>
            <a:pPr indent="0" lvl="0" marL="0" rtl="0" algn="just">
              <a:spcBef>
                <a:spcPts val="0"/>
              </a:spcBef>
              <a:spcAft>
                <a:spcPts val="0"/>
              </a:spcAft>
              <a:buNone/>
            </a:pPr>
            <a:r>
              <a:t/>
            </a:r>
            <a:endParaRPr sz="2400">
              <a:solidFill>
                <a:schemeClr val="dk1"/>
              </a:solidFill>
            </a:endParaRPr>
          </a:p>
          <a:p>
            <a:pPr indent="-381000" lvl="0" marL="457200" rtl="0" algn="just">
              <a:spcBef>
                <a:spcPts val="0"/>
              </a:spcBef>
              <a:spcAft>
                <a:spcPts val="0"/>
              </a:spcAft>
              <a:buClr>
                <a:schemeClr val="dk1"/>
              </a:buClr>
              <a:buSzPts val="2400"/>
              <a:buChar char="●"/>
            </a:pPr>
            <a:r>
              <a:rPr lang="pt-BR" sz="2400">
                <a:solidFill>
                  <a:schemeClr val="dk1"/>
                </a:solidFill>
              </a:rPr>
              <a:t>Permite ao aluno o aprendizado da lógica de programação ao de uma maneira intuitiva e menos abstrata</a:t>
            </a:r>
            <a:endParaRPr sz="2400">
              <a:solidFill>
                <a:schemeClr val="dk1"/>
              </a:solidFill>
            </a:endParaRPr>
          </a:p>
          <a:p>
            <a:pPr indent="0" lvl="0" marL="0" rtl="0" algn="just">
              <a:spcBef>
                <a:spcPts val="0"/>
              </a:spcBef>
              <a:spcAft>
                <a:spcPts val="0"/>
              </a:spcAft>
              <a:buNone/>
            </a:pPr>
            <a:r>
              <a:t/>
            </a:r>
            <a:endParaRPr sz="2400">
              <a:solidFill>
                <a:schemeClr val="dk1"/>
              </a:solidFill>
            </a:endParaRPr>
          </a:p>
          <a:p>
            <a:pPr indent="0" lvl="0" marL="0" rtl="0" algn="just">
              <a:spcBef>
                <a:spcPts val="0"/>
              </a:spcBef>
              <a:spcAft>
                <a:spcPts val="0"/>
              </a:spcAft>
              <a:buNone/>
            </a:pPr>
            <a:r>
              <a:t/>
            </a:r>
            <a:endParaRPr sz="2400">
              <a:solidFill>
                <a:schemeClr val="dk1"/>
              </a:solidFill>
            </a:endParaRPr>
          </a:p>
          <a:p>
            <a:pPr indent="0" lvl="0" marL="0" rtl="0" algn="just">
              <a:spcBef>
                <a:spcPts val="0"/>
              </a:spcBef>
              <a:spcAft>
                <a:spcPts val="0"/>
              </a:spcAft>
              <a:buNone/>
            </a:pPr>
            <a:r>
              <a:t/>
            </a:r>
            <a:endParaRPr sz="2400">
              <a:solidFill>
                <a:schemeClr val="dk1"/>
              </a:solidFill>
            </a:endParaRPr>
          </a:p>
          <a:p>
            <a:pPr indent="0" lvl="0" marL="0" rtl="0" algn="just">
              <a:spcBef>
                <a:spcPts val="0"/>
              </a:spcBef>
              <a:spcAft>
                <a:spcPts val="0"/>
              </a:spcAft>
              <a:buNone/>
            </a:pPr>
            <a:r>
              <a:rPr lang="pt-BR" sz="2400">
                <a:solidFill>
                  <a:schemeClr val="dk1"/>
                </a:solidFill>
              </a:rPr>
              <a:t> 	</a:t>
            </a:r>
            <a:endParaRPr sz="2400">
              <a:solidFill>
                <a:schemeClr val="dk1"/>
              </a:solidFill>
            </a:endParaRPr>
          </a:p>
          <a:p>
            <a:pPr indent="0" lvl="0" marL="457200" rtl="0" algn="just">
              <a:spcBef>
                <a:spcPts val="0"/>
              </a:spcBef>
              <a:spcAft>
                <a:spcPts val="0"/>
              </a:spcAft>
              <a:buNone/>
            </a:pPr>
            <a:r>
              <a:t/>
            </a:r>
            <a:endParaRPr sz="2400">
              <a:solidFill>
                <a:schemeClr val="dk1"/>
              </a:solidFill>
            </a:endParaRPr>
          </a:p>
          <a:p>
            <a:pPr indent="0" lvl="0" marL="457200" rtl="0" algn="just">
              <a:spcBef>
                <a:spcPts val="0"/>
              </a:spcBef>
              <a:spcAft>
                <a:spcPts val="0"/>
              </a:spcAft>
              <a:buNone/>
            </a:pPr>
            <a:r>
              <a:t/>
            </a:r>
            <a:endParaRPr sz="2400">
              <a:solidFill>
                <a:schemeClr val="dk1"/>
              </a:solidFill>
            </a:endParaRPr>
          </a:p>
          <a:p>
            <a:pPr indent="0" lvl="0" marL="0" rtl="0" algn="just">
              <a:spcBef>
                <a:spcPts val="0"/>
              </a:spcBef>
              <a:spcAft>
                <a:spcPts val="0"/>
              </a:spcAft>
              <a:buNone/>
            </a:pPr>
            <a:r>
              <a:t/>
            </a:r>
            <a:endParaRPr sz="2400">
              <a:solidFill>
                <a:schemeClr val="dk1"/>
              </a:solidFill>
            </a:endParaRPr>
          </a:p>
        </p:txBody>
      </p:sp>
      <p:sp>
        <p:nvSpPr>
          <p:cNvPr id="140" name="Google Shape;140;p26"/>
          <p:cNvSpPr txBox="1"/>
          <p:nvPr>
            <p:ph idx="12" type="sldNum"/>
          </p:nvPr>
        </p:nvSpPr>
        <p:spPr>
          <a:xfrm>
            <a:off x="4737913" y="6981108"/>
            <a:ext cx="604800" cy="578700"/>
          </a:xfrm>
          <a:prstGeom prst="rect">
            <a:avLst/>
          </a:prstGeom>
        </p:spPr>
        <p:txBody>
          <a:bodyPr anchorCtr="0" anchor="t" bIns="111975" lIns="111975" spcFirstLastPara="1" rIns="111975" wrap="square" tIns="111975">
            <a:noAutofit/>
          </a:bodyPr>
          <a:lstStyle/>
          <a:p>
            <a:pPr indent="0" lvl="0" marL="0" rtl="0" algn="ctr">
              <a:spcBef>
                <a:spcPts val="0"/>
              </a:spcBef>
              <a:spcAft>
                <a:spcPts val="0"/>
              </a:spcAft>
              <a:buClr>
                <a:srgbClr val="000000"/>
              </a:buClr>
              <a:buSzPts val="1100"/>
              <a:buFont typeface="Arial"/>
              <a:buNone/>
            </a:pPr>
            <a:fld id="{00000000-1234-1234-1234-123412341234}" type="slidenum">
              <a:rPr lang="pt-BR"/>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Google Shape;145;p27"/>
          <p:cNvSpPr txBox="1"/>
          <p:nvPr/>
        </p:nvSpPr>
        <p:spPr>
          <a:xfrm>
            <a:off x="504000" y="301320"/>
            <a:ext cx="9071640" cy="126216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pt-BR" sz="4400">
                <a:latin typeface="Arial"/>
                <a:ea typeface="Arial"/>
                <a:cs typeface="Arial"/>
                <a:sym typeface="Arial"/>
              </a:rPr>
              <a:t>TRABALHOS FUTUROS</a:t>
            </a:r>
            <a:endParaRPr sz="1800"/>
          </a:p>
        </p:txBody>
      </p:sp>
      <p:sp>
        <p:nvSpPr>
          <p:cNvPr id="146" name="Google Shape;146;p27"/>
          <p:cNvSpPr txBox="1"/>
          <p:nvPr/>
        </p:nvSpPr>
        <p:spPr>
          <a:xfrm>
            <a:off x="504000" y="1769040"/>
            <a:ext cx="9071640" cy="4384440"/>
          </a:xfrm>
          <a:prstGeom prst="rect">
            <a:avLst/>
          </a:prstGeom>
          <a:noFill/>
          <a:ln>
            <a:noFill/>
          </a:ln>
        </p:spPr>
        <p:txBody>
          <a:bodyPr anchorCtr="0" anchor="t" bIns="0" lIns="0" spcFirstLastPara="1" rIns="0" wrap="square" tIns="0">
            <a:noAutofit/>
          </a:bodyPr>
          <a:lstStyle/>
          <a:p>
            <a:pPr indent="-381000" lvl="0" marL="997585" rtl="0" algn="just">
              <a:lnSpc>
                <a:spcPct val="150000"/>
              </a:lnSpc>
              <a:spcBef>
                <a:spcPts val="0"/>
              </a:spcBef>
              <a:spcAft>
                <a:spcPts val="0"/>
              </a:spcAft>
              <a:buSzPts val="2400"/>
              <a:buFont typeface="Noto Sans Symbols"/>
              <a:buChar char="●"/>
            </a:pPr>
            <a:r>
              <a:rPr lang="pt-BR" sz="2400"/>
              <a:t>A criação de uma interface de desenvolvimento.</a:t>
            </a:r>
            <a:endParaRPr sz="2400"/>
          </a:p>
          <a:p>
            <a:pPr indent="-381000" lvl="0" marL="997585" rtl="0" algn="just">
              <a:lnSpc>
                <a:spcPct val="150000"/>
              </a:lnSpc>
              <a:spcBef>
                <a:spcPts val="0"/>
              </a:spcBef>
              <a:spcAft>
                <a:spcPts val="0"/>
              </a:spcAft>
              <a:buSzPts val="2400"/>
              <a:buFont typeface="Noto Sans Symbols"/>
              <a:buChar char="●"/>
            </a:pPr>
            <a:r>
              <a:rPr lang="pt-BR" sz="2400"/>
              <a:t>Adaptar a interface e o </a:t>
            </a:r>
            <a:r>
              <a:rPr i="1" lang="pt-BR" sz="2400"/>
              <a:t>framework</a:t>
            </a:r>
            <a:r>
              <a:rPr lang="pt-BR" sz="2400"/>
              <a:t> para se tornar possível a utilização em dispositivos móveis ou uma plataforma web</a:t>
            </a:r>
            <a:endParaRPr sz="2400"/>
          </a:p>
          <a:p>
            <a:pPr indent="-381000" lvl="0" marL="997585" rtl="0" algn="just">
              <a:lnSpc>
                <a:spcPct val="150000"/>
              </a:lnSpc>
              <a:spcBef>
                <a:spcPts val="0"/>
              </a:spcBef>
              <a:spcAft>
                <a:spcPts val="0"/>
              </a:spcAft>
              <a:buSzPts val="2400"/>
              <a:buFont typeface="Noto Sans Symbols"/>
              <a:buChar char="●"/>
            </a:pPr>
            <a:r>
              <a:rPr lang="pt-BR" sz="2400"/>
              <a:t>Realizar mais pesquisas em teoria pedagógica e abordar resultados do uso do framework como objeto de ensino</a:t>
            </a:r>
            <a:endParaRPr sz="2400"/>
          </a:p>
          <a:p>
            <a:pPr indent="0" lvl="0" marL="0" marR="0" rtl="0" algn="just">
              <a:spcBef>
                <a:spcPts val="0"/>
              </a:spcBef>
              <a:spcAft>
                <a:spcPts val="0"/>
              </a:spcAft>
              <a:buNone/>
            </a:pPr>
            <a:r>
              <a:t/>
            </a:r>
            <a:endParaRPr sz="1800"/>
          </a:p>
        </p:txBody>
      </p:sp>
      <p:sp>
        <p:nvSpPr>
          <p:cNvPr id="147" name="Google Shape;147;p27"/>
          <p:cNvSpPr txBox="1"/>
          <p:nvPr>
            <p:ph idx="12" type="sldNum"/>
          </p:nvPr>
        </p:nvSpPr>
        <p:spPr>
          <a:xfrm>
            <a:off x="4737913" y="6981108"/>
            <a:ext cx="604800" cy="578700"/>
          </a:xfrm>
          <a:prstGeom prst="rect">
            <a:avLst/>
          </a:prstGeom>
        </p:spPr>
        <p:txBody>
          <a:bodyPr anchorCtr="0" anchor="t" bIns="111975" lIns="111975" spcFirstLastPara="1" rIns="111975" wrap="square" tIns="111975">
            <a:noAutofit/>
          </a:bodyPr>
          <a:lstStyle/>
          <a:p>
            <a:pPr indent="0" lvl="0" marL="0" rtl="0" algn="ctr">
              <a:spcBef>
                <a:spcPts val="0"/>
              </a:spcBef>
              <a:spcAft>
                <a:spcPts val="0"/>
              </a:spcAft>
              <a:buClr>
                <a:srgbClr val="000000"/>
              </a:buClr>
              <a:buSzPts val="1100"/>
              <a:buFont typeface="Arial"/>
              <a:buNone/>
            </a:pPr>
            <a:fld id="{00000000-1234-1234-1234-123412341234}" type="slidenum">
              <a:rPr lang="pt-BR"/>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Google Shape;152;p28"/>
          <p:cNvSpPr txBox="1"/>
          <p:nvPr/>
        </p:nvSpPr>
        <p:spPr>
          <a:xfrm>
            <a:off x="504488" y="3148757"/>
            <a:ext cx="9071700" cy="126210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pt-BR" sz="4400"/>
              <a:t>AGRADECEMOS A TODOS!</a:t>
            </a:r>
            <a:endParaRPr sz="1800"/>
          </a:p>
        </p:txBody>
      </p:sp>
      <p:sp>
        <p:nvSpPr>
          <p:cNvPr id="153" name="Google Shape;153;p28"/>
          <p:cNvSpPr txBox="1"/>
          <p:nvPr>
            <p:ph idx="12" type="sldNum"/>
          </p:nvPr>
        </p:nvSpPr>
        <p:spPr>
          <a:xfrm>
            <a:off x="4737913" y="6981108"/>
            <a:ext cx="604800" cy="578700"/>
          </a:xfrm>
          <a:prstGeom prst="rect">
            <a:avLst/>
          </a:prstGeom>
        </p:spPr>
        <p:txBody>
          <a:bodyPr anchorCtr="0" anchor="t" bIns="111975" lIns="111975" spcFirstLastPara="1" rIns="111975" wrap="square" tIns="111975">
            <a:noAutofit/>
          </a:bodyPr>
          <a:lstStyle/>
          <a:p>
            <a:pPr indent="0" lvl="0" marL="0" rtl="0" algn="ctr">
              <a:spcBef>
                <a:spcPts val="0"/>
              </a:spcBef>
              <a:spcAft>
                <a:spcPts val="0"/>
              </a:spcAft>
              <a:buClr>
                <a:srgbClr val="000000"/>
              </a:buClr>
              <a:buSzPts val="1100"/>
              <a:buFont typeface="Arial"/>
              <a:buNone/>
            </a:pPr>
            <a:fld id="{00000000-1234-1234-1234-123412341234}" type="slidenum">
              <a:rPr lang="pt-BR"/>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 name="Shape 68"/>
        <p:cNvGrpSpPr/>
        <p:nvPr/>
      </p:nvGrpSpPr>
      <p:grpSpPr>
        <a:xfrm>
          <a:off x="0" y="0"/>
          <a:ext cx="0" cy="0"/>
          <a:chOff x="0" y="0"/>
          <a:chExt cx="0" cy="0"/>
        </a:xfrm>
      </p:grpSpPr>
      <p:sp>
        <p:nvSpPr>
          <p:cNvPr id="69" name="Google Shape;69;p16"/>
          <p:cNvSpPr txBox="1"/>
          <p:nvPr/>
        </p:nvSpPr>
        <p:spPr>
          <a:xfrm>
            <a:off x="504000" y="301320"/>
            <a:ext cx="9071640" cy="126216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pt-BR" sz="4400"/>
              <a:t>SUMÁRIO</a:t>
            </a:r>
            <a:endParaRPr b="0" i="0" sz="1800" u="none" cap="none" strike="noStrike"/>
          </a:p>
        </p:txBody>
      </p:sp>
      <p:sp>
        <p:nvSpPr>
          <p:cNvPr id="70" name="Google Shape;70;p16"/>
          <p:cNvSpPr txBox="1"/>
          <p:nvPr/>
        </p:nvSpPr>
        <p:spPr>
          <a:xfrm>
            <a:off x="504000" y="1769040"/>
            <a:ext cx="9071640" cy="4384440"/>
          </a:xfrm>
          <a:prstGeom prst="rect">
            <a:avLst/>
          </a:prstGeom>
          <a:noFill/>
          <a:ln>
            <a:noFill/>
          </a:ln>
        </p:spPr>
        <p:txBody>
          <a:bodyPr anchorCtr="0" anchor="t" bIns="0" lIns="0" spcFirstLastPara="1" rIns="0" wrap="square" tIns="0">
            <a:noAutofit/>
          </a:bodyPr>
          <a:lstStyle/>
          <a:p>
            <a:pPr indent="-381000" lvl="0" marL="457200" marR="0" rtl="0" algn="just">
              <a:spcBef>
                <a:spcPts val="0"/>
              </a:spcBef>
              <a:spcAft>
                <a:spcPts val="0"/>
              </a:spcAft>
              <a:buSzPts val="2400"/>
              <a:buChar char="●"/>
            </a:pPr>
            <a:r>
              <a:rPr lang="pt-BR" sz="2400"/>
              <a:t>Problema</a:t>
            </a:r>
            <a:endParaRPr sz="2400"/>
          </a:p>
          <a:p>
            <a:pPr indent="-381000" lvl="0" marL="457200" marR="0" rtl="0" algn="just">
              <a:spcBef>
                <a:spcPts val="0"/>
              </a:spcBef>
              <a:spcAft>
                <a:spcPts val="0"/>
              </a:spcAft>
              <a:buSzPts val="2400"/>
              <a:buChar char="●"/>
            </a:pPr>
            <a:r>
              <a:rPr lang="pt-BR" sz="2400"/>
              <a:t>Justificativa</a:t>
            </a:r>
            <a:endParaRPr sz="2400"/>
          </a:p>
          <a:p>
            <a:pPr indent="-381000" lvl="0" marL="457200" marR="0" rtl="0" algn="just">
              <a:spcBef>
                <a:spcPts val="0"/>
              </a:spcBef>
              <a:spcAft>
                <a:spcPts val="0"/>
              </a:spcAft>
              <a:buSzPts val="2400"/>
              <a:buChar char="●"/>
            </a:pPr>
            <a:r>
              <a:rPr lang="pt-BR" sz="2400"/>
              <a:t>Objetivos</a:t>
            </a:r>
            <a:endParaRPr sz="2400"/>
          </a:p>
          <a:p>
            <a:pPr indent="-381000" lvl="0" marL="457200" marR="0" rtl="0" algn="just">
              <a:spcBef>
                <a:spcPts val="0"/>
              </a:spcBef>
              <a:spcAft>
                <a:spcPts val="0"/>
              </a:spcAft>
              <a:buSzPts val="2400"/>
              <a:buChar char="●"/>
            </a:pPr>
            <a:r>
              <a:rPr lang="pt-BR" sz="2400"/>
              <a:t>Trabalhos Correlatos</a:t>
            </a:r>
            <a:endParaRPr sz="2400"/>
          </a:p>
          <a:p>
            <a:pPr indent="-381000" lvl="0" marL="457200" marR="0" rtl="0" algn="just">
              <a:spcBef>
                <a:spcPts val="0"/>
              </a:spcBef>
              <a:spcAft>
                <a:spcPts val="0"/>
              </a:spcAft>
              <a:buSzPts val="2400"/>
              <a:buChar char="●"/>
            </a:pPr>
            <a:r>
              <a:rPr lang="pt-BR" sz="2400"/>
              <a:t>Levantamento dos Requisitos</a:t>
            </a:r>
            <a:endParaRPr sz="2400"/>
          </a:p>
          <a:p>
            <a:pPr indent="-381000" lvl="0" marL="457200" marR="0" rtl="0" algn="just">
              <a:spcBef>
                <a:spcPts val="0"/>
              </a:spcBef>
              <a:spcAft>
                <a:spcPts val="0"/>
              </a:spcAft>
              <a:buSzPts val="2400"/>
              <a:buChar char="●"/>
            </a:pPr>
            <a:r>
              <a:rPr lang="pt-BR" sz="2400"/>
              <a:t>Metodologia de Desenvolvimento</a:t>
            </a:r>
            <a:endParaRPr sz="2400"/>
          </a:p>
          <a:p>
            <a:pPr indent="-381000" lvl="0" marL="457200" marR="0" rtl="0" algn="just">
              <a:spcBef>
                <a:spcPts val="0"/>
              </a:spcBef>
              <a:spcAft>
                <a:spcPts val="0"/>
              </a:spcAft>
              <a:buSzPts val="2400"/>
              <a:buChar char="●"/>
            </a:pPr>
            <a:r>
              <a:rPr lang="pt-BR" sz="2400"/>
              <a:t>Funcionalidades do B.E.A.G.L.E</a:t>
            </a:r>
            <a:endParaRPr sz="2400"/>
          </a:p>
          <a:p>
            <a:pPr indent="-381000" lvl="0" marL="457200" marR="0" rtl="0" algn="just">
              <a:spcBef>
                <a:spcPts val="0"/>
              </a:spcBef>
              <a:spcAft>
                <a:spcPts val="0"/>
              </a:spcAft>
              <a:buSzPts val="2400"/>
              <a:buChar char="●"/>
            </a:pPr>
            <a:r>
              <a:rPr lang="pt-BR" sz="2400"/>
              <a:t>Resultados Obtidos</a:t>
            </a:r>
            <a:endParaRPr sz="2400"/>
          </a:p>
          <a:p>
            <a:pPr indent="-381000" lvl="0" marL="457200" marR="0" rtl="0" algn="just">
              <a:spcBef>
                <a:spcPts val="0"/>
              </a:spcBef>
              <a:spcAft>
                <a:spcPts val="0"/>
              </a:spcAft>
              <a:buSzPts val="2400"/>
              <a:buChar char="●"/>
            </a:pPr>
            <a:r>
              <a:rPr lang="pt-BR" sz="2400"/>
              <a:t>Considerações Finais</a:t>
            </a:r>
            <a:endParaRPr sz="2400"/>
          </a:p>
          <a:p>
            <a:pPr indent="-381000" lvl="0" marL="457200" marR="0" rtl="0" algn="just">
              <a:spcBef>
                <a:spcPts val="0"/>
              </a:spcBef>
              <a:spcAft>
                <a:spcPts val="0"/>
              </a:spcAft>
              <a:buSzPts val="2400"/>
              <a:buChar char="●"/>
            </a:pPr>
            <a:r>
              <a:rPr lang="pt-BR" sz="2400"/>
              <a:t>Trabalhos Futuros</a:t>
            </a:r>
            <a:endParaRPr sz="2400"/>
          </a:p>
          <a:p>
            <a:pPr indent="0" lvl="0" marL="0" marR="0" rtl="0" algn="just">
              <a:spcBef>
                <a:spcPts val="0"/>
              </a:spcBef>
              <a:spcAft>
                <a:spcPts val="0"/>
              </a:spcAft>
              <a:buNone/>
            </a:pPr>
            <a:r>
              <a:t/>
            </a:r>
            <a:endParaRPr sz="2400"/>
          </a:p>
          <a:p>
            <a:pPr indent="-381000" lvl="0" marL="457200" marR="0" rtl="0" algn="just">
              <a:spcBef>
                <a:spcPts val="0"/>
              </a:spcBef>
              <a:spcAft>
                <a:spcPts val="0"/>
              </a:spcAft>
              <a:buSzPts val="2400"/>
              <a:buChar char=""/>
            </a:pPr>
            <a:r>
              <a:rPr lang="pt-BR" sz="2400"/>
              <a:t> </a:t>
            </a:r>
            <a:endParaRPr sz="2400"/>
          </a:p>
          <a:p>
            <a:pPr indent="-381000" lvl="0" marL="457200" marR="0" rtl="0" algn="just">
              <a:spcBef>
                <a:spcPts val="0"/>
              </a:spcBef>
              <a:spcAft>
                <a:spcPts val="0"/>
              </a:spcAft>
              <a:buSzPts val="2400"/>
              <a:buChar char=""/>
            </a:pPr>
            <a:r>
              <a:t/>
            </a:r>
            <a:endParaRPr sz="2400"/>
          </a:p>
          <a:p>
            <a:pPr indent="-203200" lvl="0" marL="0" marR="0" rtl="0" algn="just">
              <a:spcBef>
                <a:spcPts val="0"/>
              </a:spcBef>
              <a:spcAft>
                <a:spcPts val="0"/>
              </a:spcAft>
              <a:buSzPts val="3200"/>
              <a:buChar char=""/>
            </a:pPr>
            <a:r>
              <a:t/>
            </a:r>
            <a:endParaRPr sz="3200"/>
          </a:p>
        </p:txBody>
      </p:sp>
      <p:sp>
        <p:nvSpPr>
          <p:cNvPr id="71" name="Google Shape;71;p16"/>
          <p:cNvSpPr txBox="1"/>
          <p:nvPr>
            <p:ph idx="12" type="sldNum"/>
          </p:nvPr>
        </p:nvSpPr>
        <p:spPr>
          <a:xfrm>
            <a:off x="4737913" y="6981108"/>
            <a:ext cx="604800" cy="578700"/>
          </a:xfrm>
          <a:prstGeom prst="rect">
            <a:avLst/>
          </a:prstGeom>
        </p:spPr>
        <p:txBody>
          <a:bodyPr anchorCtr="0" anchor="t" bIns="111975" lIns="111975" spcFirstLastPara="1" rIns="111975" wrap="square" tIns="111975">
            <a:noAutofit/>
          </a:bodyPr>
          <a:lstStyle/>
          <a:p>
            <a:pPr indent="0" lvl="0" marL="0" rtl="0" algn="ctr">
              <a:spcBef>
                <a:spcPts val="0"/>
              </a:spcBef>
              <a:spcAft>
                <a:spcPts val="0"/>
              </a:spcAft>
              <a:buClr>
                <a:srgbClr val="000000"/>
              </a:buClr>
              <a:buSzPts val="1100"/>
              <a:buFont typeface="Arial"/>
              <a:buNone/>
            </a:pPr>
            <a:fld id="{00000000-1234-1234-1234-123412341234}" type="slidenum">
              <a:rPr lang="pt-BR"/>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 name="Shape 75"/>
        <p:cNvGrpSpPr/>
        <p:nvPr/>
      </p:nvGrpSpPr>
      <p:grpSpPr>
        <a:xfrm>
          <a:off x="0" y="0"/>
          <a:ext cx="0" cy="0"/>
          <a:chOff x="0" y="0"/>
          <a:chExt cx="0" cy="0"/>
        </a:xfrm>
      </p:grpSpPr>
      <p:sp>
        <p:nvSpPr>
          <p:cNvPr id="76" name="Google Shape;76;p17"/>
          <p:cNvSpPr txBox="1"/>
          <p:nvPr/>
        </p:nvSpPr>
        <p:spPr>
          <a:xfrm>
            <a:off x="504000" y="301320"/>
            <a:ext cx="9071700" cy="126210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0" i="0" lang="pt-BR" sz="4400" u="none" cap="none" strike="noStrike">
                <a:latin typeface="Arial"/>
                <a:ea typeface="Arial"/>
                <a:cs typeface="Arial"/>
                <a:sym typeface="Arial"/>
              </a:rPr>
              <a:t>PROBLEMA</a:t>
            </a:r>
            <a:endParaRPr b="0" i="0" sz="1800" u="none" cap="none" strike="noStrike"/>
          </a:p>
        </p:txBody>
      </p:sp>
      <p:sp>
        <p:nvSpPr>
          <p:cNvPr id="77" name="Google Shape;77;p17"/>
          <p:cNvSpPr txBox="1"/>
          <p:nvPr/>
        </p:nvSpPr>
        <p:spPr>
          <a:xfrm>
            <a:off x="504000" y="1769040"/>
            <a:ext cx="9071700" cy="4384500"/>
          </a:xfrm>
          <a:prstGeom prst="rect">
            <a:avLst/>
          </a:prstGeom>
          <a:noFill/>
          <a:ln>
            <a:noFill/>
          </a:ln>
        </p:spPr>
        <p:txBody>
          <a:bodyPr anchorCtr="0" anchor="t" bIns="0" lIns="0" spcFirstLastPara="1" rIns="0" wrap="square" tIns="0">
            <a:noAutofit/>
          </a:bodyPr>
          <a:lstStyle/>
          <a:p>
            <a:pPr indent="0" lvl="0" marL="0" marR="0" rtl="0" algn="just">
              <a:spcBef>
                <a:spcPts val="0"/>
              </a:spcBef>
              <a:spcAft>
                <a:spcPts val="0"/>
              </a:spcAft>
              <a:buNone/>
            </a:pPr>
            <a:r>
              <a:rPr lang="pt-BR" sz="2400"/>
              <a:t>No âmbito acadêmico, o aprendizado de lógica de programação oferece uma determinada complexidade de abstração por parte dos discentes. </a:t>
            </a:r>
            <a:endParaRPr sz="2400"/>
          </a:p>
          <a:p>
            <a:pPr indent="0" lvl="0" marL="0" marR="0" rtl="0" algn="just">
              <a:spcBef>
                <a:spcPts val="0"/>
              </a:spcBef>
              <a:spcAft>
                <a:spcPts val="0"/>
              </a:spcAft>
              <a:buNone/>
            </a:pPr>
            <a:r>
              <a:t/>
            </a:r>
            <a:endParaRPr sz="2400"/>
          </a:p>
          <a:p>
            <a:pPr indent="0" lvl="0" marL="0" marR="0" rtl="0" algn="just">
              <a:spcBef>
                <a:spcPts val="0"/>
              </a:spcBef>
              <a:spcAft>
                <a:spcPts val="0"/>
              </a:spcAft>
              <a:buNone/>
            </a:pPr>
            <a:r>
              <a:rPr lang="pt-BR" sz="2400"/>
              <a:t>Baseado nesta complicação, sob análise relacionada ao ensino de desenvolvimento de softwares, surgiu a seguinte questão:</a:t>
            </a:r>
            <a:endParaRPr sz="2400"/>
          </a:p>
          <a:p>
            <a:pPr indent="0" lvl="0" marL="0" marR="0" rtl="0" algn="just">
              <a:spcBef>
                <a:spcPts val="0"/>
              </a:spcBef>
              <a:spcAft>
                <a:spcPts val="0"/>
              </a:spcAft>
              <a:buNone/>
            </a:pPr>
            <a:r>
              <a:t/>
            </a:r>
            <a:endParaRPr sz="2400"/>
          </a:p>
          <a:p>
            <a:pPr indent="-381000" lvl="0" marL="457200" marR="0" rtl="0" algn="just">
              <a:spcBef>
                <a:spcPts val="0"/>
              </a:spcBef>
              <a:spcAft>
                <a:spcPts val="0"/>
              </a:spcAft>
              <a:buSzPts val="2400"/>
              <a:buChar char="●"/>
            </a:pPr>
            <a:r>
              <a:rPr lang="pt-BR" sz="2400"/>
              <a:t>“Durante o desenvolvimento de um software, a exibição gráfica dos resultados pode facilitar o aprendizado da lógica e programação de computadores?”</a:t>
            </a:r>
            <a:endParaRPr sz="2400"/>
          </a:p>
          <a:p>
            <a:pPr indent="0" lvl="0" marL="0" marR="0" rtl="0" algn="just">
              <a:spcBef>
                <a:spcPts val="0"/>
              </a:spcBef>
              <a:spcAft>
                <a:spcPts val="0"/>
              </a:spcAft>
              <a:buNone/>
            </a:pPr>
            <a:r>
              <a:t/>
            </a:r>
            <a:endParaRPr sz="2400"/>
          </a:p>
          <a:p>
            <a:pPr indent="-381000" lvl="0" marL="457200" marR="0" rtl="0" algn="just">
              <a:spcBef>
                <a:spcPts val="0"/>
              </a:spcBef>
              <a:spcAft>
                <a:spcPts val="0"/>
              </a:spcAft>
              <a:buSzPts val="2400"/>
              <a:buChar char=""/>
            </a:pPr>
            <a:r>
              <a:rPr lang="pt-BR" sz="2400"/>
              <a:t> </a:t>
            </a:r>
            <a:endParaRPr sz="2400"/>
          </a:p>
          <a:p>
            <a:pPr indent="-381000" lvl="0" marL="457200" marR="0" rtl="0" algn="just">
              <a:spcBef>
                <a:spcPts val="0"/>
              </a:spcBef>
              <a:spcAft>
                <a:spcPts val="0"/>
              </a:spcAft>
              <a:buSzPts val="2400"/>
              <a:buChar char=""/>
            </a:pPr>
            <a:r>
              <a:t/>
            </a:r>
            <a:endParaRPr sz="2400"/>
          </a:p>
          <a:p>
            <a:pPr indent="-203200" lvl="0" marL="0" marR="0" rtl="0" algn="just">
              <a:spcBef>
                <a:spcPts val="0"/>
              </a:spcBef>
              <a:spcAft>
                <a:spcPts val="0"/>
              </a:spcAft>
              <a:buSzPts val="3200"/>
              <a:buChar char=""/>
            </a:pPr>
            <a:r>
              <a:t/>
            </a:r>
            <a:endParaRPr sz="3200"/>
          </a:p>
        </p:txBody>
      </p:sp>
      <p:sp>
        <p:nvSpPr>
          <p:cNvPr id="78" name="Google Shape;78;p17"/>
          <p:cNvSpPr txBox="1"/>
          <p:nvPr>
            <p:ph idx="12" type="sldNum"/>
          </p:nvPr>
        </p:nvSpPr>
        <p:spPr>
          <a:xfrm>
            <a:off x="4737913" y="6981108"/>
            <a:ext cx="604800" cy="578700"/>
          </a:xfrm>
          <a:prstGeom prst="rect">
            <a:avLst/>
          </a:prstGeom>
        </p:spPr>
        <p:txBody>
          <a:bodyPr anchorCtr="0" anchor="t" bIns="111975" lIns="111975" spcFirstLastPara="1" rIns="111975" wrap="square" tIns="111975">
            <a:noAutofit/>
          </a:bodyPr>
          <a:lstStyle/>
          <a:p>
            <a:pPr indent="0" lvl="0" marL="0" rtl="0" algn="ctr">
              <a:spcBef>
                <a:spcPts val="0"/>
              </a:spcBef>
              <a:spcAft>
                <a:spcPts val="0"/>
              </a:spcAft>
              <a:buClr>
                <a:srgbClr val="000000"/>
              </a:buClr>
              <a:buSzPts val="1100"/>
              <a:buFont typeface="Arial"/>
              <a:buNone/>
            </a:pPr>
            <a:fld id="{00000000-1234-1234-1234-123412341234}" type="slidenum">
              <a:rPr lang="pt-BR"/>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sp>
        <p:nvSpPr>
          <p:cNvPr id="83" name="Google Shape;83;p18"/>
          <p:cNvSpPr txBox="1"/>
          <p:nvPr/>
        </p:nvSpPr>
        <p:spPr>
          <a:xfrm>
            <a:off x="504000" y="301320"/>
            <a:ext cx="9071640" cy="126216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0" i="0" lang="pt-BR" sz="4400" u="none" cap="none" strike="noStrike">
                <a:latin typeface="Arial"/>
                <a:ea typeface="Arial"/>
                <a:cs typeface="Arial"/>
                <a:sym typeface="Arial"/>
              </a:rPr>
              <a:t>JUSTIFICATI</a:t>
            </a:r>
            <a:r>
              <a:rPr lang="pt-BR" sz="4400"/>
              <a:t>V</a:t>
            </a:r>
            <a:r>
              <a:rPr b="0" i="0" lang="pt-BR" sz="4400" u="none" cap="none" strike="noStrike">
                <a:latin typeface="Arial"/>
                <a:ea typeface="Arial"/>
                <a:cs typeface="Arial"/>
                <a:sym typeface="Arial"/>
              </a:rPr>
              <a:t>A</a:t>
            </a:r>
            <a:endParaRPr b="0" i="0" sz="1800" u="none" cap="none" strike="noStrike"/>
          </a:p>
        </p:txBody>
      </p:sp>
      <p:sp>
        <p:nvSpPr>
          <p:cNvPr id="84" name="Google Shape;84;p18"/>
          <p:cNvSpPr txBox="1"/>
          <p:nvPr/>
        </p:nvSpPr>
        <p:spPr>
          <a:xfrm>
            <a:off x="504000" y="1769040"/>
            <a:ext cx="9071640" cy="4384440"/>
          </a:xfrm>
          <a:prstGeom prst="rect">
            <a:avLst/>
          </a:prstGeom>
          <a:noFill/>
          <a:ln>
            <a:noFill/>
          </a:ln>
        </p:spPr>
        <p:txBody>
          <a:bodyPr anchorCtr="0" anchor="t" bIns="0" lIns="0" spcFirstLastPara="1" rIns="0" wrap="square" tIns="0">
            <a:noAutofit/>
          </a:bodyPr>
          <a:lstStyle/>
          <a:p>
            <a:pPr indent="0" lvl="0" marL="0" rtl="0" algn="just">
              <a:spcBef>
                <a:spcPts val="0"/>
              </a:spcBef>
              <a:spcAft>
                <a:spcPts val="0"/>
              </a:spcAft>
              <a:buClr>
                <a:schemeClr val="dk1"/>
              </a:buClr>
              <a:buSzPts val="1100"/>
              <a:buFont typeface="Arial"/>
              <a:buNone/>
            </a:pPr>
            <a:r>
              <a:rPr lang="pt-BR" sz="2400">
                <a:solidFill>
                  <a:schemeClr val="dk1"/>
                </a:solidFill>
              </a:rPr>
              <a:t>Visando abordar a questão levantada sob a análise do problema, foi projetado as possíveis soluções:</a:t>
            </a:r>
            <a:endParaRPr sz="2400">
              <a:solidFill>
                <a:schemeClr val="dk1"/>
              </a:solidFill>
            </a:endParaRPr>
          </a:p>
          <a:p>
            <a:pPr indent="0" lvl="0" marL="0" marR="0" rtl="0" algn="just">
              <a:spcBef>
                <a:spcPts val="0"/>
              </a:spcBef>
              <a:spcAft>
                <a:spcPts val="0"/>
              </a:spcAft>
              <a:buNone/>
            </a:pPr>
            <a:r>
              <a:t/>
            </a:r>
            <a:endParaRPr sz="2400">
              <a:solidFill>
                <a:schemeClr val="dk1"/>
              </a:solidFill>
            </a:endParaRPr>
          </a:p>
          <a:p>
            <a:pPr indent="-381000" lvl="0" marL="457200" rtl="0" algn="just">
              <a:spcBef>
                <a:spcPts val="0"/>
              </a:spcBef>
              <a:spcAft>
                <a:spcPts val="0"/>
              </a:spcAft>
              <a:buClr>
                <a:schemeClr val="dk1"/>
              </a:buClr>
              <a:buSzPts val="2400"/>
              <a:buChar char="●"/>
            </a:pPr>
            <a:r>
              <a:rPr lang="pt-BR" sz="2400">
                <a:solidFill>
                  <a:schemeClr val="dk1"/>
                </a:solidFill>
              </a:rPr>
              <a:t>Frameworks como ferramentas para auxiliar no ensino de programação</a:t>
            </a:r>
            <a:endParaRPr sz="2400">
              <a:solidFill>
                <a:schemeClr val="dk1"/>
              </a:solidFill>
            </a:endParaRPr>
          </a:p>
          <a:p>
            <a:pPr indent="0" lvl="0" marL="457200" rtl="0" algn="just">
              <a:spcBef>
                <a:spcPts val="0"/>
              </a:spcBef>
              <a:spcAft>
                <a:spcPts val="0"/>
              </a:spcAft>
              <a:buNone/>
            </a:pPr>
            <a:r>
              <a:t/>
            </a:r>
            <a:endParaRPr sz="2400">
              <a:solidFill>
                <a:schemeClr val="dk1"/>
              </a:solidFill>
            </a:endParaRPr>
          </a:p>
          <a:p>
            <a:pPr indent="-381000" lvl="0" marL="457200" rtl="0" algn="just">
              <a:spcBef>
                <a:spcPts val="0"/>
              </a:spcBef>
              <a:spcAft>
                <a:spcPts val="0"/>
              </a:spcAft>
              <a:buClr>
                <a:schemeClr val="dk1"/>
              </a:buClr>
              <a:buSzPts val="2400"/>
              <a:buChar char="●"/>
            </a:pPr>
            <a:r>
              <a:rPr lang="pt-BR" sz="2400">
                <a:solidFill>
                  <a:schemeClr val="dk1"/>
                </a:solidFill>
              </a:rPr>
              <a:t>Alternativa a metodologia clássica do ensino de programação por meio de desenvolvimento de jogos</a:t>
            </a:r>
            <a:endParaRPr sz="2400">
              <a:solidFill>
                <a:schemeClr val="dk1"/>
              </a:solidFill>
            </a:endParaRPr>
          </a:p>
        </p:txBody>
      </p:sp>
      <p:sp>
        <p:nvSpPr>
          <p:cNvPr id="85" name="Google Shape;85;p18"/>
          <p:cNvSpPr txBox="1"/>
          <p:nvPr>
            <p:ph idx="12" type="sldNum"/>
          </p:nvPr>
        </p:nvSpPr>
        <p:spPr>
          <a:xfrm>
            <a:off x="4737913" y="6981108"/>
            <a:ext cx="604800" cy="578700"/>
          </a:xfrm>
          <a:prstGeom prst="rect">
            <a:avLst/>
          </a:prstGeom>
        </p:spPr>
        <p:txBody>
          <a:bodyPr anchorCtr="0" anchor="t" bIns="111975" lIns="111975" spcFirstLastPara="1" rIns="111975" wrap="square" tIns="111975">
            <a:noAutofit/>
          </a:bodyPr>
          <a:lstStyle/>
          <a:p>
            <a:pPr indent="0" lvl="0" marL="0" rtl="0" algn="ctr">
              <a:spcBef>
                <a:spcPts val="0"/>
              </a:spcBef>
              <a:spcAft>
                <a:spcPts val="0"/>
              </a:spcAft>
              <a:buClr>
                <a:srgbClr val="000000"/>
              </a:buClr>
              <a:buSzPts val="1100"/>
              <a:buFont typeface="Arial"/>
              <a:buNone/>
            </a:pPr>
            <a:fld id="{00000000-1234-1234-1234-123412341234}" type="slidenum">
              <a:rPr lang="pt-BR"/>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Google Shape;90;p19"/>
          <p:cNvSpPr txBox="1"/>
          <p:nvPr/>
        </p:nvSpPr>
        <p:spPr>
          <a:xfrm>
            <a:off x="504000" y="301320"/>
            <a:ext cx="9071640" cy="126216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0" i="0" lang="pt-BR" sz="4400" u="none" cap="none" strike="noStrike">
                <a:latin typeface="Arial"/>
                <a:ea typeface="Arial"/>
                <a:cs typeface="Arial"/>
                <a:sym typeface="Arial"/>
              </a:rPr>
              <a:t>OBJETIVO GERAL</a:t>
            </a:r>
            <a:endParaRPr b="0" i="0" sz="1800" u="none" cap="none" strike="noStrike"/>
          </a:p>
        </p:txBody>
      </p:sp>
      <p:sp>
        <p:nvSpPr>
          <p:cNvPr id="91" name="Google Shape;91;p19"/>
          <p:cNvSpPr txBox="1"/>
          <p:nvPr/>
        </p:nvSpPr>
        <p:spPr>
          <a:xfrm>
            <a:off x="504000" y="1769040"/>
            <a:ext cx="9071640" cy="4384440"/>
          </a:xfrm>
          <a:prstGeom prst="rect">
            <a:avLst/>
          </a:prstGeom>
          <a:noFill/>
          <a:ln>
            <a:noFill/>
          </a:ln>
        </p:spPr>
        <p:txBody>
          <a:bodyPr anchorCtr="0" anchor="t" bIns="0" lIns="0" spcFirstLastPara="1" rIns="0" wrap="square" tIns="0">
            <a:noAutofit/>
          </a:bodyPr>
          <a:lstStyle/>
          <a:p>
            <a:pPr indent="0" lvl="0" marL="0" marR="0" rtl="0" algn="just">
              <a:spcBef>
                <a:spcPts val="0"/>
              </a:spcBef>
              <a:spcAft>
                <a:spcPts val="0"/>
              </a:spcAft>
              <a:buClr>
                <a:schemeClr val="dk1"/>
              </a:buClr>
              <a:buSzPts val="1100"/>
              <a:buFont typeface="Arial"/>
              <a:buNone/>
            </a:pPr>
            <a:r>
              <a:rPr lang="pt-BR" sz="3000"/>
              <a:t>O objetivo deste trabalho acadêmico consiste no desenvolvimento de um framework educacional, para auxiliar a aprendizagem de lógica de programação por meio do desenvolvimento de jogos.</a:t>
            </a:r>
            <a:endParaRPr sz="3000"/>
          </a:p>
        </p:txBody>
      </p:sp>
      <p:sp>
        <p:nvSpPr>
          <p:cNvPr id="92" name="Google Shape;92;p19"/>
          <p:cNvSpPr txBox="1"/>
          <p:nvPr>
            <p:ph idx="12" type="sldNum"/>
          </p:nvPr>
        </p:nvSpPr>
        <p:spPr>
          <a:xfrm>
            <a:off x="4737913" y="6981108"/>
            <a:ext cx="604800" cy="578700"/>
          </a:xfrm>
          <a:prstGeom prst="rect">
            <a:avLst/>
          </a:prstGeom>
        </p:spPr>
        <p:txBody>
          <a:bodyPr anchorCtr="0" anchor="t" bIns="111975" lIns="111975" spcFirstLastPara="1" rIns="111975" wrap="square" tIns="111975">
            <a:noAutofit/>
          </a:bodyPr>
          <a:lstStyle/>
          <a:p>
            <a:pPr indent="0" lvl="0" marL="0" rtl="0" algn="ctr">
              <a:spcBef>
                <a:spcPts val="0"/>
              </a:spcBef>
              <a:spcAft>
                <a:spcPts val="0"/>
              </a:spcAft>
              <a:buClr>
                <a:srgbClr val="000000"/>
              </a:buClr>
              <a:buSzPts val="1100"/>
              <a:buFont typeface="Arial"/>
              <a:buNone/>
            </a:pPr>
            <a:fld id="{00000000-1234-1234-1234-123412341234}" type="slidenum">
              <a:rPr lang="pt-BR"/>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20"/>
          <p:cNvSpPr txBox="1"/>
          <p:nvPr/>
        </p:nvSpPr>
        <p:spPr>
          <a:xfrm>
            <a:off x="504000" y="301320"/>
            <a:ext cx="9071700" cy="126210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pt-BR" sz="4400">
                <a:latin typeface="Arial"/>
                <a:ea typeface="Arial"/>
                <a:cs typeface="Arial"/>
                <a:sym typeface="Arial"/>
              </a:rPr>
              <a:t>OBJETIVOS ESPECÍFICOS</a:t>
            </a:r>
            <a:endParaRPr sz="1800"/>
          </a:p>
        </p:txBody>
      </p:sp>
      <p:sp>
        <p:nvSpPr>
          <p:cNvPr id="98" name="Google Shape;98;p20"/>
          <p:cNvSpPr txBox="1"/>
          <p:nvPr/>
        </p:nvSpPr>
        <p:spPr>
          <a:xfrm>
            <a:off x="504000" y="1769040"/>
            <a:ext cx="9071640" cy="4384440"/>
          </a:xfrm>
          <a:prstGeom prst="rect">
            <a:avLst/>
          </a:prstGeom>
          <a:noFill/>
          <a:ln>
            <a:noFill/>
          </a:ln>
        </p:spPr>
        <p:txBody>
          <a:bodyPr anchorCtr="0" anchor="t" bIns="0" lIns="0" spcFirstLastPara="1" rIns="0" wrap="square" tIns="0">
            <a:noAutofit/>
          </a:bodyPr>
          <a:lstStyle/>
          <a:p>
            <a:pPr indent="-381000" lvl="0" marL="457200" marR="0" rtl="0" algn="just">
              <a:spcBef>
                <a:spcPts val="0"/>
              </a:spcBef>
              <a:spcAft>
                <a:spcPts val="0"/>
              </a:spcAft>
              <a:buSzPts val="2400"/>
              <a:buChar char="●"/>
            </a:pPr>
            <a:r>
              <a:rPr lang="pt-BR" sz="2400"/>
              <a:t>Pesquisar e selecionar uma metodologia de desenvolvimento de framework</a:t>
            </a:r>
            <a:endParaRPr sz="2400"/>
          </a:p>
          <a:p>
            <a:pPr indent="0" lvl="0" marL="457200" marR="0" rtl="0" algn="just">
              <a:spcBef>
                <a:spcPts val="0"/>
              </a:spcBef>
              <a:spcAft>
                <a:spcPts val="0"/>
              </a:spcAft>
              <a:buNone/>
            </a:pPr>
            <a:r>
              <a:t/>
            </a:r>
            <a:endParaRPr sz="2400"/>
          </a:p>
          <a:p>
            <a:pPr indent="-381000" lvl="0" marL="457200" marR="0" rtl="0" algn="just">
              <a:spcBef>
                <a:spcPts val="0"/>
              </a:spcBef>
              <a:spcAft>
                <a:spcPts val="0"/>
              </a:spcAft>
              <a:buSzPts val="2400"/>
              <a:buChar char="●"/>
            </a:pPr>
            <a:r>
              <a:rPr lang="pt-BR" sz="2400">
                <a:solidFill>
                  <a:schemeClr val="dk1"/>
                </a:solidFill>
              </a:rPr>
              <a:t>Implementar conceitos de </a:t>
            </a:r>
            <a:r>
              <a:rPr lang="pt-BR" sz="2400"/>
              <a:t>uso </a:t>
            </a:r>
            <a:r>
              <a:rPr lang="pt-BR" sz="2400"/>
              <a:t>de imagens aplicado a jogos, colisão e posicionamento, e também recursos básicos da física para jogos</a:t>
            </a:r>
            <a:endParaRPr sz="2400"/>
          </a:p>
          <a:p>
            <a:pPr indent="0" lvl="0" marL="457200" marR="0" rtl="0" algn="just">
              <a:spcBef>
                <a:spcPts val="0"/>
              </a:spcBef>
              <a:spcAft>
                <a:spcPts val="0"/>
              </a:spcAft>
              <a:buNone/>
            </a:pPr>
            <a:r>
              <a:t/>
            </a:r>
            <a:endParaRPr sz="2400"/>
          </a:p>
          <a:p>
            <a:pPr indent="-381000" lvl="0" marL="457200" marR="0" rtl="0" algn="just">
              <a:spcBef>
                <a:spcPts val="0"/>
              </a:spcBef>
              <a:spcAft>
                <a:spcPts val="0"/>
              </a:spcAft>
              <a:buSzPts val="2400"/>
              <a:buChar char="●"/>
            </a:pPr>
            <a:r>
              <a:rPr lang="pt-BR" sz="2400"/>
              <a:t>Modelar, documentar e desenvolver o framework B.E.A.G.L.E.  </a:t>
            </a:r>
            <a:endParaRPr sz="2400"/>
          </a:p>
          <a:p>
            <a:pPr indent="0" lvl="0" marL="457200" marR="0" rtl="0" algn="just">
              <a:spcBef>
                <a:spcPts val="0"/>
              </a:spcBef>
              <a:spcAft>
                <a:spcPts val="0"/>
              </a:spcAft>
              <a:buNone/>
            </a:pPr>
            <a:r>
              <a:t/>
            </a:r>
            <a:endParaRPr sz="2400"/>
          </a:p>
          <a:p>
            <a:pPr indent="-381000" lvl="0" marL="457200" marR="0" rtl="0" algn="just">
              <a:spcBef>
                <a:spcPts val="0"/>
              </a:spcBef>
              <a:spcAft>
                <a:spcPts val="0"/>
              </a:spcAft>
              <a:buSzPts val="2400"/>
              <a:buChar char="●"/>
            </a:pPr>
            <a:r>
              <a:rPr lang="pt-BR" sz="2400"/>
              <a:t>Desenvolver um protótipo de jogo simples, utilizando o framework B.E.A.G.L.E., a fim de demonstrar a sua usabilidade</a:t>
            </a:r>
            <a:endParaRPr sz="2400"/>
          </a:p>
          <a:p>
            <a:pPr indent="0" lvl="0" marL="0" marR="0" rtl="0" algn="just">
              <a:spcBef>
                <a:spcPts val="0"/>
              </a:spcBef>
              <a:spcAft>
                <a:spcPts val="0"/>
              </a:spcAft>
              <a:buNone/>
            </a:pPr>
            <a:r>
              <a:t/>
            </a:r>
            <a:endParaRPr sz="1800"/>
          </a:p>
        </p:txBody>
      </p:sp>
      <p:sp>
        <p:nvSpPr>
          <p:cNvPr id="99" name="Google Shape;99;p20"/>
          <p:cNvSpPr txBox="1"/>
          <p:nvPr>
            <p:ph idx="12" type="sldNum"/>
          </p:nvPr>
        </p:nvSpPr>
        <p:spPr>
          <a:xfrm>
            <a:off x="4737913" y="6981108"/>
            <a:ext cx="604800" cy="578700"/>
          </a:xfrm>
          <a:prstGeom prst="rect">
            <a:avLst/>
          </a:prstGeom>
        </p:spPr>
        <p:txBody>
          <a:bodyPr anchorCtr="0" anchor="t" bIns="111975" lIns="111975" spcFirstLastPara="1" rIns="111975" wrap="square" tIns="111975">
            <a:noAutofit/>
          </a:bodyPr>
          <a:lstStyle/>
          <a:p>
            <a:pPr indent="0" lvl="0" marL="0" rtl="0" algn="ctr">
              <a:spcBef>
                <a:spcPts val="0"/>
              </a:spcBef>
              <a:spcAft>
                <a:spcPts val="0"/>
              </a:spcAft>
              <a:buClr>
                <a:srgbClr val="000000"/>
              </a:buClr>
              <a:buSzPts val="1100"/>
              <a:buFont typeface="Arial"/>
              <a:buNone/>
            </a:pPr>
            <a:fld id="{00000000-1234-1234-1234-123412341234}" type="slidenum">
              <a:rPr lang="pt-BR"/>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 name="Shape 103"/>
        <p:cNvGrpSpPr/>
        <p:nvPr/>
      </p:nvGrpSpPr>
      <p:grpSpPr>
        <a:xfrm>
          <a:off x="0" y="0"/>
          <a:ext cx="0" cy="0"/>
          <a:chOff x="0" y="0"/>
          <a:chExt cx="0" cy="0"/>
        </a:xfrm>
      </p:grpSpPr>
      <p:sp>
        <p:nvSpPr>
          <p:cNvPr id="104" name="Google Shape;104;p21"/>
          <p:cNvSpPr txBox="1"/>
          <p:nvPr>
            <p:ph type="title"/>
          </p:nvPr>
        </p:nvSpPr>
        <p:spPr>
          <a:xfrm>
            <a:off x="504000" y="301320"/>
            <a:ext cx="9071700" cy="1262100"/>
          </a:xfrm>
          <a:prstGeom prst="rect">
            <a:avLst/>
          </a:prstGeom>
        </p:spPr>
        <p:txBody>
          <a:bodyPr anchorCtr="0" anchor="ctr" bIns="0" lIns="0" spcFirstLastPara="1" rIns="0" wrap="square" tIns="0">
            <a:noAutofit/>
          </a:bodyPr>
          <a:lstStyle/>
          <a:p>
            <a:pPr indent="0" lvl="0" marL="0" rtl="0" algn="ctr">
              <a:spcBef>
                <a:spcPts val="0"/>
              </a:spcBef>
              <a:spcAft>
                <a:spcPts val="0"/>
              </a:spcAft>
              <a:buClr>
                <a:schemeClr val="dk1"/>
              </a:buClr>
              <a:buFont typeface="Arial"/>
              <a:buNone/>
            </a:pPr>
            <a:r>
              <a:rPr lang="pt-BR" sz="4400"/>
              <a:t>TRABALHOS CORRELATOS</a:t>
            </a:r>
            <a:endParaRPr sz="1800"/>
          </a:p>
          <a:p>
            <a:pPr indent="0" lvl="0" marL="0" rtl="0" algn="l">
              <a:spcBef>
                <a:spcPts val="0"/>
              </a:spcBef>
              <a:spcAft>
                <a:spcPts val="0"/>
              </a:spcAft>
              <a:buNone/>
            </a:pPr>
            <a:r>
              <a:t/>
            </a:r>
            <a:endParaRPr/>
          </a:p>
        </p:txBody>
      </p:sp>
      <p:pic>
        <p:nvPicPr>
          <p:cNvPr id="105" name="Google Shape;105;p21"/>
          <p:cNvPicPr preferRelativeResize="0"/>
          <p:nvPr/>
        </p:nvPicPr>
        <p:blipFill>
          <a:blip r:embed="rId3">
            <a:alphaModFix/>
          </a:blip>
          <a:stretch>
            <a:fillRect/>
          </a:stretch>
        </p:blipFill>
        <p:spPr>
          <a:xfrm>
            <a:off x="834563" y="1863745"/>
            <a:ext cx="8410575" cy="41052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sp>
        <p:nvSpPr>
          <p:cNvPr id="110" name="Google Shape;110;p22"/>
          <p:cNvSpPr txBox="1"/>
          <p:nvPr/>
        </p:nvSpPr>
        <p:spPr>
          <a:xfrm>
            <a:off x="504000" y="301320"/>
            <a:ext cx="9071640" cy="126216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pt-BR" sz="4400">
                <a:latin typeface="Arial"/>
                <a:ea typeface="Arial"/>
                <a:cs typeface="Arial"/>
                <a:sym typeface="Arial"/>
              </a:rPr>
              <a:t>LEVANTAMENTO DOS REQUISITOS</a:t>
            </a:r>
            <a:endParaRPr sz="1800"/>
          </a:p>
        </p:txBody>
      </p:sp>
      <p:sp>
        <p:nvSpPr>
          <p:cNvPr id="111" name="Google Shape;111;p22"/>
          <p:cNvSpPr txBox="1"/>
          <p:nvPr/>
        </p:nvSpPr>
        <p:spPr>
          <a:xfrm>
            <a:off x="504000" y="1769040"/>
            <a:ext cx="9071640" cy="4384440"/>
          </a:xfrm>
          <a:prstGeom prst="rect">
            <a:avLst/>
          </a:prstGeom>
          <a:noFill/>
          <a:ln>
            <a:noFill/>
          </a:ln>
        </p:spPr>
        <p:txBody>
          <a:bodyPr anchorCtr="0" anchor="t" bIns="0" lIns="0" spcFirstLastPara="1" rIns="0" wrap="square" tIns="0">
            <a:noAutofit/>
          </a:bodyPr>
          <a:lstStyle/>
          <a:p>
            <a:pPr indent="0" lvl="0" marL="0" marR="0" rtl="0" algn="just">
              <a:spcBef>
                <a:spcPts val="0"/>
              </a:spcBef>
              <a:spcAft>
                <a:spcPts val="0"/>
              </a:spcAft>
              <a:buNone/>
            </a:pPr>
            <a:r>
              <a:rPr lang="pt-BR" sz="3000"/>
              <a:t>Foram analisados trabalhos correlatos a fim de extrair quais funcionalidades e características que  existiam em comum entre eles, gerando o escopo geral abaixo:</a:t>
            </a:r>
            <a:endParaRPr sz="3000"/>
          </a:p>
          <a:p>
            <a:pPr indent="0" lvl="0" marL="0" marR="0" rtl="0" algn="just">
              <a:spcBef>
                <a:spcPts val="0"/>
              </a:spcBef>
              <a:spcAft>
                <a:spcPts val="0"/>
              </a:spcAft>
              <a:buNone/>
            </a:pPr>
            <a:r>
              <a:t/>
            </a:r>
            <a:endParaRPr sz="3000"/>
          </a:p>
          <a:p>
            <a:pPr indent="-419100" lvl="0" marL="457200" marR="0" rtl="0" algn="just">
              <a:spcBef>
                <a:spcPts val="0"/>
              </a:spcBef>
              <a:spcAft>
                <a:spcPts val="0"/>
              </a:spcAft>
              <a:buSzPts val="3000"/>
              <a:buChar char="●"/>
            </a:pPr>
            <a:r>
              <a:rPr lang="pt-BR" sz="3000"/>
              <a:t>Funcionalidades básicas para construção de jogos</a:t>
            </a:r>
            <a:endParaRPr sz="3000"/>
          </a:p>
          <a:p>
            <a:pPr indent="-419100" lvl="1" marL="914400" marR="0" rtl="0" algn="just">
              <a:spcBef>
                <a:spcPts val="0"/>
              </a:spcBef>
              <a:spcAft>
                <a:spcPts val="0"/>
              </a:spcAft>
              <a:buSzPts val="3000"/>
              <a:buChar char="○"/>
            </a:pPr>
            <a:r>
              <a:rPr lang="pt-BR" sz="3000"/>
              <a:t>Física, uso de imagens e animações e som </a:t>
            </a:r>
            <a:endParaRPr sz="3000"/>
          </a:p>
          <a:p>
            <a:pPr indent="0" lvl="0" marL="457200" marR="0" rtl="0" algn="just">
              <a:spcBef>
                <a:spcPts val="0"/>
              </a:spcBef>
              <a:spcAft>
                <a:spcPts val="0"/>
              </a:spcAft>
              <a:buNone/>
            </a:pPr>
            <a:r>
              <a:t/>
            </a:r>
            <a:endParaRPr sz="3000"/>
          </a:p>
          <a:p>
            <a:pPr indent="-419100" lvl="0" marL="457200" marR="0" rtl="0" algn="just">
              <a:spcBef>
                <a:spcPts val="0"/>
              </a:spcBef>
              <a:spcAft>
                <a:spcPts val="0"/>
              </a:spcAft>
              <a:buSzPts val="3000"/>
              <a:buChar char="●"/>
            </a:pPr>
            <a:r>
              <a:rPr lang="pt-BR" sz="3000"/>
              <a:t>Framework para educação</a:t>
            </a:r>
            <a:endParaRPr sz="3000"/>
          </a:p>
          <a:p>
            <a:pPr indent="-419100" lvl="1" marL="914400" marR="0" rtl="0" algn="just">
              <a:spcBef>
                <a:spcPts val="0"/>
              </a:spcBef>
              <a:spcAft>
                <a:spcPts val="0"/>
              </a:spcAft>
              <a:buSzPts val="3000"/>
              <a:buChar char="○"/>
            </a:pPr>
            <a:r>
              <a:rPr lang="pt-BR" sz="3000"/>
              <a:t>Funções simples, intuitivas e transparentes</a:t>
            </a:r>
            <a:endParaRPr sz="3000"/>
          </a:p>
        </p:txBody>
      </p:sp>
      <p:sp>
        <p:nvSpPr>
          <p:cNvPr id="112" name="Google Shape;112;p22"/>
          <p:cNvSpPr txBox="1"/>
          <p:nvPr>
            <p:ph idx="12" type="sldNum"/>
          </p:nvPr>
        </p:nvSpPr>
        <p:spPr>
          <a:xfrm>
            <a:off x="4737913" y="6981108"/>
            <a:ext cx="604800" cy="578700"/>
          </a:xfrm>
          <a:prstGeom prst="rect">
            <a:avLst/>
          </a:prstGeom>
        </p:spPr>
        <p:txBody>
          <a:bodyPr anchorCtr="0" anchor="t" bIns="111975" lIns="111975" spcFirstLastPara="1" rIns="111975" wrap="square" tIns="111975">
            <a:noAutofit/>
          </a:bodyPr>
          <a:lstStyle/>
          <a:p>
            <a:pPr indent="0" lvl="0" marL="0" rtl="0" algn="ctr">
              <a:spcBef>
                <a:spcPts val="0"/>
              </a:spcBef>
              <a:spcAft>
                <a:spcPts val="0"/>
              </a:spcAft>
              <a:buClr>
                <a:srgbClr val="000000"/>
              </a:buClr>
              <a:buSzPts val="1100"/>
              <a:buFont typeface="Arial"/>
              <a:buNone/>
            </a:pPr>
            <a:fld id="{00000000-1234-1234-1234-123412341234}" type="slidenum">
              <a:rPr lang="pt-BR"/>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sp>
        <p:nvSpPr>
          <p:cNvPr id="117" name="Google Shape;117;p23"/>
          <p:cNvSpPr txBox="1"/>
          <p:nvPr/>
        </p:nvSpPr>
        <p:spPr>
          <a:xfrm>
            <a:off x="504000" y="301320"/>
            <a:ext cx="9071640" cy="126216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pt-BR" sz="3800">
                <a:latin typeface="Arial"/>
                <a:ea typeface="Arial"/>
                <a:cs typeface="Arial"/>
                <a:sym typeface="Arial"/>
              </a:rPr>
              <a:t>METODOLOGIA DE DESENVOLVIMENTO DO FRAMEWORK</a:t>
            </a:r>
            <a:endParaRPr sz="1800"/>
          </a:p>
        </p:txBody>
      </p:sp>
      <p:sp>
        <p:nvSpPr>
          <p:cNvPr id="118" name="Google Shape;118;p23"/>
          <p:cNvSpPr txBox="1"/>
          <p:nvPr/>
        </p:nvSpPr>
        <p:spPr>
          <a:xfrm>
            <a:off x="504000" y="1769040"/>
            <a:ext cx="9071700" cy="4384500"/>
          </a:xfrm>
          <a:prstGeom prst="rect">
            <a:avLst/>
          </a:prstGeom>
          <a:noFill/>
          <a:ln>
            <a:noFill/>
          </a:ln>
        </p:spPr>
        <p:txBody>
          <a:bodyPr anchorCtr="0" anchor="t" bIns="0" lIns="0" spcFirstLastPara="1" rIns="0" wrap="square" tIns="0">
            <a:noAutofit/>
          </a:bodyPr>
          <a:lstStyle/>
          <a:p>
            <a:pPr indent="-406400" lvl="0" marL="457200" marR="0" rtl="0" algn="just">
              <a:spcBef>
                <a:spcPts val="0"/>
              </a:spcBef>
              <a:spcAft>
                <a:spcPts val="0"/>
              </a:spcAft>
              <a:buClr>
                <a:schemeClr val="dk1"/>
              </a:buClr>
              <a:buSzPts val="2800"/>
              <a:buChar char="●"/>
            </a:pPr>
            <a:r>
              <a:rPr lang="pt-BR" sz="2800">
                <a:solidFill>
                  <a:schemeClr val="dk1"/>
                </a:solidFill>
              </a:rPr>
              <a:t>Paradigma de </a:t>
            </a:r>
            <a:r>
              <a:rPr i="1" lang="pt-BR" sz="2800">
                <a:solidFill>
                  <a:schemeClr val="dk1"/>
                </a:solidFill>
              </a:rPr>
              <a:t>framework</a:t>
            </a:r>
            <a:r>
              <a:rPr lang="pt-BR" sz="2800">
                <a:solidFill>
                  <a:schemeClr val="dk1"/>
                </a:solidFill>
              </a:rPr>
              <a:t> orientado a objetos</a:t>
            </a:r>
            <a:endParaRPr sz="2800">
              <a:solidFill>
                <a:schemeClr val="dk1"/>
              </a:solidFill>
            </a:endParaRPr>
          </a:p>
          <a:p>
            <a:pPr indent="0" lvl="0" marL="457200" marR="0" rtl="0" algn="just">
              <a:spcBef>
                <a:spcPts val="0"/>
              </a:spcBef>
              <a:spcAft>
                <a:spcPts val="0"/>
              </a:spcAft>
              <a:buNone/>
            </a:pPr>
            <a:r>
              <a:t/>
            </a:r>
            <a:endParaRPr sz="2800">
              <a:solidFill>
                <a:schemeClr val="dk1"/>
              </a:solidFill>
            </a:endParaRPr>
          </a:p>
          <a:p>
            <a:pPr indent="-406400" lvl="0" marL="457200" rtl="0" algn="just">
              <a:spcBef>
                <a:spcPts val="0"/>
              </a:spcBef>
              <a:spcAft>
                <a:spcPts val="0"/>
              </a:spcAft>
              <a:buClr>
                <a:schemeClr val="dk1"/>
              </a:buClr>
              <a:buSzPts val="2800"/>
              <a:buChar char="●"/>
            </a:pPr>
            <a:r>
              <a:rPr lang="pt-BR" sz="2800">
                <a:solidFill>
                  <a:schemeClr val="dk1"/>
                </a:solidFill>
              </a:rPr>
              <a:t>R</a:t>
            </a:r>
            <a:r>
              <a:rPr lang="pt-BR" sz="2800">
                <a:solidFill>
                  <a:schemeClr val="dk1"/>
                </a:solidFill>
              </a:rPr>
              <a:t>euso e análise de domínio</a:t>
            </a:r>
            <a:endParaRPr sz="2800">
              <a:solidFill>
                <a:schemeClr val="dk1"/>
              </a:solidFill>
            </a:endParaRPr>
          </a:p>
          <a:p>
            <a:pPr indent="0" lvl="0" marL="0" marR="0" rtl="0" algn="just">
              <a:spcBef>
                <a:spcPts val="0"/>
              </a:spcBef>
              <a:spcAft>
                <a:spcPts val="0"/>
              </a:spcAft>
              <a:buNone/>
            </a:pPr>
            <a:r>
              <a:t/>
            </a:r>
            <a:endParaRPr sz="2800">
              <a:solidFill>
                <a:schemeClr val="dk1"/>
              </a:solidFill>
            </a:endParaRPr>
          </a:p>
          <a:p>
            <a:pPr indent="-406400" lvl="0" marL="457200" marR="0" rtl="0" algn="just">
              <a:spcBef>
                <a:spcPts val="0"/>
              </a:spcBef>
              <a:spcAft>
                <a:spcPts val="0"/>
              </a:spcAft>
              <a:buClr>
                <a:schemeClr val="dk1"/>
              </a:buClr>
              <a:buSzPts val="2800"/>
              <a:buChar char="●"/>
            </a:pPr>
            <a:r>
              <a:rPr lang="pt-BR" sz="2800">
                <a:solidFill>
                  <a:schemeClr val="dk1"/>
                </a:solidFill>
              </a:rPr>
              <a:t>Metodologia de Heninger</a:t>
            </a:r>
            <a:endParaRPr sz="2400">
              <a:solidFill>
                <a:schemeClr val="dk1"/>
              </a:solidFill>
            </a:endParaRPr>
          </a:p>
        </p:txBody>
      </p:sp>
      <p:sp>
        <p:nvSpPr>
          <p:cNvPr id="119" name="Google Shape;119;p23"/>
          <p:cNvSpPr txBox="1"/>
          <p:nvPr>
            <p:ph idx="12" type="sldNum"/>
          </p:nvPr>
        </p:nvSpPr>
        <p:spPr>
          <a:xfrm>
            <a:off x="4737913" y="6981108"/>
            <a:ext cx="604800" cy="578700"/>
          </a:xfrm>
          <a:prstGeom prst="rect">
            <a:avLst/>
          </a:prstGeom>
        </p:spPr>
        <p:txBody>
          <a:bodyPr anchorCtr="0" anchor="t" bIns="111975" lIns="111975" spcFirstLastPara="1" rIns="111975" wrap="square" tIns="111975">
            <a:noAutofit/>
          </a:bodyPr>
          <a:lstStyle/>
          <a:p>
            <a:pPr indent="0" lvl="0" marL="0" rtl="0" algn="ctr">
              <a:spcBef>
                <a:spcPts val="0"/>
              </a:spcBef>
              <a:spcAft>
                <a:spcPts val="0"/>
              </a:spcAft>
              <a:buClr>
                <a:srgbClr val="000000"/>
              </a:buClr>
              <a:buSzPts val="1100"/>
              <a:buFont typeface="Arial"/>
              <a:buNone/>
            </a:pPr>
            <a:fld id="{00000000-1234-1234-1234-123412341234}" type="slidenum">
              <a:rPr lang="pt-BR"/>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